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52" r:id="rId2"/>
    <p:sldId id="341" r:id="rId3"/>
    <p:sldId id="353" r:id="rId4"/>
    <p:sldId id="350" r:id="rId5"/>
    <p:sldId id="344" r:id="rId6"/>
    <p:sldId id="351" r:id="rId7"/>
    <p:sldId id="346"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y Jacobs" initials="GJ" lastIdx="1" clrIdx="0">
    <p:extLst>
      <p:ext uri="{19B8F6BF-5375-455C-9EA6-DF929625EA0E}">
        <p15:presenceInfo xmlns:p15="http://schemas.microsoft.com/office/powerpoint/2012/main" userId="Gaby Jacob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7995" autoAdjust="0"/>
  </p:normalViewPr>
  <p:slideViewPr>
    <p:cSldViewPr snapToGrid="0">
      <p:cViewPr varScale="1">
        <p:scale>
          <a:sx n="59" d="100"/>
          <a:sy n="59" d="100"/>
        </p:scale>
        <p:origin x="177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81DD6-01C0-4BBD-97EC-823E1A00BC1C}" type="datetimeFigureOut">
              <a:rPr lang="nl-NL" smtClean="0"/>
              <a:t>17-11-21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E1522-9E06-4657-B318-558474F96685}" type="slidenum">
              <a:rPr lang="nl-NL" smtClean="0"/>
              <a:t>‹nr.›</a:t>
            </a:fld>
            <a:endParaRPr lang="nl-NL"/>
          </a:p>
        </p:txBody>
      </p:sp>
    </p:spTree>
    <p:extLst>
      <p:ext uri="{BB962C8B-B14F-4D97-AF65-F5344CB8AC3E}">
        <p14:creationId xmlns:p14="http://schemas.microsoft.com/office/powerpoint/2010/main" val="243251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6E1522-9E06-4657-B318-558474F96685}" type="slidenum">
              <a:rPr lang="nl-NL" smtClean="0"/>
              <a:t>1</a:t>
            </a:fld>
            <a:endParaRPr lang="nl-NL"/>
          </a:p>
        </p:txBody>
      </p:sp>
    </p:spTree>
    <p:extLst>
      <p:ext uri="{BB962C8B-B14F-4D97-AF65-F5344CB8AC3E}">
        <p14:creationId xmlns:p14="http://schemas.microsoft.com/office/powerpoint/2010/main" val="286434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716E1522-9E06-4657-B318-558474F96685}" type="slidenum">
              <a:rPr lang="nl-NL" smtClean="0"/>
              <a:t>2</a:t>
            </a:fld>
            <a:endParaRPr lang="nl-NL"/>
          </a:p>
        </p:txBody>
      </p:sp>
    </p:spTree>
    <p:extLst>
      <p:ext uri="{BB962C8B-B14F-4D97-AF65-F5344CB8AC3E}">
        <p14:creationId xmlns:p14="http://schemas.microsoft.com/office/powerpoint/2010/main" val="200090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6E1522-9E06-4657-B318-558474F96685}" type="slidenum">
              <a:rPr lang="nl-NL" smtClean="0"/>
              <a:t>3</a:t>
            </a:fld>
            <a:endParaRPr lang="nl-NL"/>
          </a:p>
        </p:txBody>
      </p:sp>
    </p:spTree>
    <p:extLst>
      <p:ext uri="{BB962C8B-B14F-4D97-AF65-F5344CB8AC3E}">
        <p14:creationId xmlns:p14="http://schemas.microsoft.com/office/powerpoint/2010/main" val="196873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716E1522-9E06-4657-B318-558474F96685}" type="slidenum">
              <a:rPr lang="nl-NL" smtClean="0"/>
              <a:t>4</a:t>
            </a:fld>
            <a:endParaRPr lang="nl-NL"/>
          </a:p>
        </p:txBody>
      </p:sp>
    </p:spTree>
    <p:extLst>
      <p:ext uri="{BB962C8B-B14F-4D97-AF65-F5344CB8AC3E}">
        <p14:creationId xmlns:p14="http://schemas.microsoft.com/office/powerpoint/2010/main" val="164189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6E1522-9E06-4657-B318-558474F96685}" type="slidenum">
              <a:rPr lang="nl-NL" smtClean="0"/>
              <a:t>5</a:t>
            </a:fld>
            <a:endParaRPr lang="nl-NL"/>
          </a:p>
        </p:txBody>
      </p:sp>
    </p:spTree>
    <p:extLst>
      <p:ext uri="{BB962C8B-B14F-4D97-AF65-F5344CB8AC3E}">
        <p14:creationId xmlns:p14="http://schemas.microsoft.com/office/powerpoint/2010/main" val="27607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6E1522-9E06-4657-B318-558474F96685}" type="slidenum">
              <a:rPr lang="nl-NL" smtClean="0"/>
              <a:t>6</a:t>
            </a:fld>
            <a:endParaRPr lang="nl-NL"/>
          </a:p>
        </p:txBody>
      </p:sp>
    </p:spTree>
    <p:extLst>
      <p:ext uri="{BB962C8B-B14F-4D97-AF65-F5344CB8AC3E}">
        <p14:creationId xmlns:p14="http://schemas.microsoft.com/office/powerpoint/2010/main" val="142305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wandelen</a:t>
            </a:r>
          </a:p>
        </p:txBody>
      </p:sp>
      <p:sp>
        <p:nvSpPr>
          <p:cNvPr id="4" name="Tijdelijke aanduiding voor dianummer 3"/>
          <p:cNvSpPr>
            <a:spLocks noGrp="1"/>
          </p:cNvSpPr>
          <p:nvPr>
            <p:ph type="sldNum" sz="quarter" idx="5"/>
          </p:nvPr>
        </p:nvSpPr>
        <p:spPr/>
        <p:txBody>
          <a:bodyPr/>
          <a:lstStyle/>
          <a:p>
            <a:fld id="{716E1522-9E06-4657-B318-558474F96685}" type="slidenum">
              <a:rPr lang="nl-NL" smtClean="0"/>
              <a:t>7</a:t>
            </a:fld>
            <a:endParaRPr lang="nl-NL"/>
          </a:p>
        </p:txBody>
      </p:sp>
    </p:spTree>
    <p:extLst>
      <p:ext uri="{BB962C8B-B14F-4D97-AF65-F5344CB8AC3E}">
        <p14:creationId xmlns:p14="http://schemas.microsoft.com/office/powerpoint/2010/main" val="223233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Afbeelding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326397" y="697241"/>
            <a:ext cx="3749363" cy="1822165"/>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jdelijke aanduiding voor tekst 10"/>
          <p:cNvSpPr>
            <a:spLocks noGrp="1"/>
          </p:cNvSpPr>
          <p:nvPr>
            <p:ph type="body" sz="quarter" idx="13" hasCustomPrompt="1"/>
          </p:nvPr>
        </p:nvSpPr>
        <p:spPr>
          <a:xfrm>
            <a:off x="4326464" y="1592820"/>
            <a:ext cx="7255933" cy="4556125"/>
          </a:xfrm>
          <a:prstGeom prst="rect">
            <a:avLst/>
          </a:prstGeom>
        </p:spPr>
        <p:txBody>
          <a:bodyPr lIns="0" tIns="0" rIns="0" bIns="0">
            <a:normAutofit/>
          </a:bodyPr>
          <a:lstStyle>
            <a:lvl1pPr marL="0" indent="0">
              <a:buNone/>
              <a:defRPr sz="1800" baseline="0">
                <a:solidFill>
                  <a:srgbClr val="6B6B6D"/>
                </a:solidFill>
                <a:latin typeface="Calibri"/>
              </a:defRPr>
            </a:lvl1pPr>
          </a:lstStyle>
          <a:p>
            <a:pPr lvl="0"/>
            <a:r>
              <a:rPr lang="nl-NL" dirty="0"/>
              <a:t>Klik om tekst toe te voegen. Bijvoorbeeld een intro.</a:t>
            </a:r>
          </a:p>
        </p:txBody>
      </p:sp>
      <p:sp>
        <p:nvSpPr>
          <p:cNvPr id="12" name="Tijdelijke aanduiding voor afbeelding 2"/>
          <p:cNvSpPr>
            <a:spLocks noGrp="1"/>
          </p:cNvSpPr>
          <p:nvPr>
            <p:ph type="pic" idx="14"/>
          </p:nvPr>
        </p:nvSpPr>
        <p:spPr>
          <a:xfrm>
            <a:off x="326399" y="2591939"/>
            <a:ext cx="3749363" cy="2041842"/>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6" name="Tijdelijke aanduiding voor afbeelding 2"/>
          <p:cNvSpPr>
            <a:spLocks noGrp="1"/>
          </p:cNvSpPr>
          <p:nvPr>
            <p:ph type="pic" idx="15"/>
          </p:nvPr>
        </p:nvSpPr>
        <p:spPr>
          <a:xfrm>
            <a:off x="326399" y="4706318"/>
            <a:ext cx="3749363" cy="2041842"/>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7"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8"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173173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Afbeelding en tekst">
    <p:spTree>
      <p:nvGrpSpPr>
        <p:cNvPr id="1" name=""/>
        <p:cNvGrpSpPr/>
        <p:nvPr/>
      </p:nvGrpSpPr>
      <p:grpSpPr>
        <a:xfrm>
          <a:off x="0" y="0"/>
          <a:ext cx="0" cy="0"/>
          <a:chOff x="0" y="0"/>
          <a:chExt cx="0" cy="0"/>
        </a:xfrm>
      </p:grpSpPr>
      <p:sp>
        <p:nvSpPr>
          <p:cNvPr id="12" name="Rechthoek 11"/>
          <p:cNvSpPr/>
          <p:nvPr userDrawn="1"/>
        </p:nvSpPr>
        <p:spPr>
          <a:xfrm>
            <a:off x="326400" y="697240"/>
            <a:ext cx="374936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Calibri"/>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326397" y="697240"/>
            <a:ext cx="3749363" cy="299439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jdelijke aanduiding voor tekst 10"/>
          <p:cNvSpPr>
            <a:spLocks noGrp="1"/>
          </p:cNvSpPr>
          <p:nvPr>
            <p:ph type="body" sz="quarter" idx="13" hasCustomPrompt="1"/>
          </p:nvPr>
        </p:nvSpPr>
        <p:spPr>
          <a:xfrm>
            <a:off x="4326464" y="1592820"/>
            <a:ext cx="7255933" cy="4556125"/>
          </a:xfrm>
          <a:prstGeom prst="rect">
            <a:avLst/>
          </a:prstGeom>
        </p:spPr>
        <p:txBody>
          <a:bodyPr lIns="0" tIns="0" rIns="0" bIns="0">
            <a:normAutofit/>
          </a:bodyPr>
          <a:lstStyle>
            <a:lvl1pPr marL="0" indent="0">
              <a:buNone/>
              <a:defRPr sz="1800" baseline="0">
                <a:solidFill>
                  <a:srgbClr val="6B6B6D"/>
                </a:solidFill>
                <a:latin typeface="Calibri"/>
              </a:defRPr>
            </a:lvl1pPr>
          </a:lstStyle>
          <a:p>
            <a:pPr lvl="0"/>
            <a:r>
              <a:rPr lang="nl-NL" dirty="0"/>
              <a:t>Klik om tekst toe te voegen. Bijvoorbeeld een intro.</a:t>
            </a:r>
          </a:p>
        </p:txBody>
      </p:sp>
      <p:sp>
        <p:nvSpPr>
          <p:cNvPr id="16"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7"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74830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4-Alleen tekst">
    <p:spTree>
      <p:nvGrpSpPr>
        <p:cNvPr id="1" name=""/>
        <p:cNvGrpSpPr/>
        <p:nvPr/>
      </p:nvGrpSpPr>
      <p:grpSpPr>
        <a:xfrm>
          <a:off x="0" y="0"/>
          <a:ext cx="0" cy="0"/>
          <a:chOff x="0" y="0"/>
          <a:chExt cx="0" cy="0"/>
        </a:xfrm>
      </p:grpSpPr>
      <p:sp>
        <p:nvSpPr>
          <p:cNvPr id="6" name="Rechthoek 5"/>
          <p:cNvSpPr/>
          <p:nvPr userDrawn="1"/>
        </p:nvSpPr>
        <p:spPr>
          <a:xfrm>
            <a:off x="326400" y="697240"/>
            <a:ext cx="374936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11" name="Tijdelijke aanduiding voor tekst 10"/>
          <p:cNvSpPr>
            <a:spLocks noGrp="1"/>
          </p:cNvSpPr>
          <p:nvPr>
            <p:ph type="body" sz="quarter" idx="13" hasCustomPrompt="1"/>
          </p:nvPr>
        </p:nvSpPr>
        <p:spPr>
          <a:xfrm>
            <a:off x="4326464" y="1592820"/>
            <a:ext cx="7255933" cy="4556125"/>
          </a:xfrm>
          <a:prstGeom prst="rect">
            <a:avLst/>
          </a:prstGeom>
        </p:spPr>
        <p:txBody>
          <a:bodyPr lIns="0" tIns="0" rIns="0" bIns="0">
            <a:normAutofit/>
          </a:bodyPr>
          <a:lstStyle>
            <a:lvl1pPr marL="0" indent="0">
              <a:buNone/>
              <a:defRPr sz="1800" baseline="0">
                <a:solidFill>
                  <a:srgbClr val="6B6B6D"/>
                </a:solidFill>
                <a:latin typeface="Calibri"/>
              </a:defRPr>
            </a:lvl1pPr>
          </a:lstStyle>
          <a:p>
            <a:pPr lvl="0"/>
            <a:r>
              <a:rPr lang="nl-NL" dirty="0"/>
              <a:t>Klik hier om een stukje tekst toe te voegen, hier hoort geen afbeelding bij.</a:t>
            </a:r>
          </a:p>
        </p:txBody>
      </p:sp>
      <p:sp>
        <p:nvSpPr>
          <p:cNvPr id="14"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5"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2926881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5-Afbeelding, tekst, opsomming">
    <p:spTree>
      <p:nvGrpSpPr>
        <p:cNvPr id="1" name=""/>
        <p:cNvGrpSpPr/>
        <p:nvPr/>
      </p:nvGrpSpPr>
      <p:grpSpPr>
        <a:xfrm>
          <a:off x="0" y="0"/>
          <a:ext cx="0" cy="0"/>
          <a:chOff x="0" y="0"/>
          <a:chExt cx="0" cy="0"/>
        </a:xfrm>
      </p:grpSpPr>
      <p:sp>
        <p:nvSpPr>
          <p:cNvPr id="12" name="Rechthoek 11"/>
          <p:cNvSpPr/>
          <p:nvPr userDrawn="1"/>
        </p:nvSpPr>
        <p:spPr>
          <a:xfrm>
            <a:off x="326400" y="697240"/>
            <a:ext cx="374936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326397" y="697240"/>
            <a:ext cx="3749363" cy="299439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jdelijke aanduiding voor tekst 10"/>
          <p:cNvSpPr>
            <a:spLocks noGrp="1"/>
          </p:cNvSpPr>
          <p:nvPr>
            <p:ph type="body" sz="quarter" idx="13" hasCustomPrompt="1"/>
          </p:nvPr>
        </p:nvSpPr>
        <p:spPr>
          <a:xfrm>
            <a:off x="4326464" y="1592820"/>
            <a:ext cx="7255933" cy="4556125"/>
          </a:xfrm>
          <a:prstGeom prst="rect">
            <a:avLst/>
          </a:prstGeom>
        </p:spPr>
        <p:txBody>
          <a:bodyPr lIns="0" tIns="0" rIns="0" bIns="0">
            <a:normAutofit/>
          </a:bodyPr>
          <a:lstStyle>
            <a:lvl1pPr marL="284400" marR="0" indent="-285750" algn="l" defTabSz="457200" rtl="0" eaLnBrk="1" fontAlgn="auto" latinLnBrk="0" hangingPunct="1">
              <a:lnSpc>
                <a:spcPct val="100000"/>
              </a:lnSpc>
              <a:spcBef>
                <a:spcPts val="432"/>
              </a:spcBef>
              <a:spcAft>
                <a:spcPts val="0"/>
              </a:spcAft>
              <a:buClr>
                <a:srgbClr val="DFA117"/>
              </a:buClr>
              <a:buSzTx/>
              <a:buFont typeface="Arial"/>
              <a:buChar char="•"/>
              <a:tabLst/>
              <a:defRPr sz="1800" baseline="0">
                <a:solidFill>
                  <a:srgbClr val="6B6B6D"/>
                </a:solidFill>
                <a:latin typeface="Calibri"/>
              </a:defRPr>
            </a:lvl1pPr>
            <a:lvl2pPr marL="561600" indent="-285750">
              <a:spcBef>
                <a:spcPts val="0"/>
              </a:spcBef>
              <a:buClr>
                <a:srgbClr val="DFA117"/>
              </a:buClr>
              <a:buFont typeface="Lucida Grande"/>
              <a:buChar char="-"/>
              <a:defRPr sz="1800">
                <a:solidFill>
                  <a:srgbClr val="6B6B6D"/>
                </a:solidFill>
              </a:defRPr>
            </a:lvl2pPr>
          </a:lstStyle>
          <a:p>
            <a:pPr marL="0" marR="0" lvl="0" indent="0" algn="l" defTabSz="4572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a:t>
            </a:r>
            <a:r>
              <a:rPr lang="en-US" dirty="0" err="1"/>
              <a:t>waar</a:t>
            </a:r>
            <a:r>
              <a:rPr lang="en-US" dirty="0"/>
              <a:t> </a:t>
            </a:r>
            <a:r>
              <a:rPr lang="en-US" dirty="0" err="1"/>
              <a:t>een</a:t>
            </a:r>
            <a:r>
              <a:rPr lang="en-US" dirty="0"/>
              <a:t> </a:t>
            </a:r>
            <a:r>
              <a:rPr lang="en-US" dirty="0" err="1"/>
              <a:t>afbeelding</a:t>
            </a:r>
            <a:r>
              <a:rPr lang="en-US" dirty="0"/>
              <a:t> </a:t>
            </a:r>
            <a:r>
              <a:rPr lang="en-US" dirty="0" err="1"/>
              <a:t>bij</a:t>
            </a:r>
            <a:r>
              <a:rPr lang="en-US" dirty="0"/>
              <a:t> </a:t>
            </a:r>
            <a:r>
              <a:rPr lang="en-US" dirty="0" err="1"/>
              <a:t>hoort</a:t>
            </a:r>
            <a:r>
              <a:rPr lang="en-US" dirty="0"/>
              <a:t> en </a:t>
            </a:r>
            <a:r>
              <a:rPr lang="en-US" dirty="0" err="1"/>
              <a:t>waar</a:t>
            </a:r>
            <a:r>
              <a:rPr lang="en-US" dirty="0"/>
              <a:t> </a:t>
            </a:r>
            <a:r>
              <a:rPr lang="en-US" dirty="0" err="1"/>
              <a:t>een</a:t>
            </a:r>
            <a:r>
              <a:rPr lang="en-US" dirty="0"/>
              <a:t> </a:t>
            </a:r>
            <a:r>
              <a:rPr lang="en-US" dirty="0" err="1"/>
              <a:t>opsomming</a:t>
            </a:r>
            <a:r>
              <a:rPr lang="en-US" dirty="0"/>
              <a:t> </a:t>
            </a:r>
            <a:r>
              <a:rPr lang="en-US" dirty="0" err="1"/>
              <a:t>bij</a:t>
            </a:r>
            <a:r>
              <a:rPr lang="en-US" dirty="0"/>
              <a:t> </a:t>
            </a:r>
            <a:r>
              <a:rPr lang="en-US" dirty="0" err="1"/>
              <a:t>geplaatst</a:t>
            </a:r>
            <a:r>
              <a:rPr lang="en-US" dirty="0"/>
              <a:t> </a:t>
            </a:r>
            <a:r>
              <a:rPr lang="en-US" dirty="0" err="1"/>
              <a:t>kan</a:t>
            </a:r>
            <a:r>
              <a:rPr lang="en-US" dirty="0"/>
              <a:t> </a:t>
            </a:r>
            <a:r>
              <a:rPr lang="en-US" dirty="0" err="1"/>
              <a:t>worden</a:t>
            </a:r>
            <a:endParaRPr lang="en-US" dirty="0"/>
          </a:p>
          <a:p>
            <a:pPr lvl="0"/>
            <a:r>
              <a:rPr lang="nl-NL" dirty="0"/>
              <a:t>Eerste niveau</a:t>
            </a:r>
          </a:p>
          <a:p>
            <a:pPr lvl="1"/>
            <a:r>
              <a:rPr lang="nl-NL" dirty="0"/>
              <a:t>Tweede niveau</a:t>
            </a:r>
          </a:p>
          <a:p>
            <a:pPr lvl="1"/>
            <a:endParaRPr lang="nl-NL" dirty="0"/>
          </a:p>
          <a:p>
            <a:pPr lvl="1"/>
            <a:endParaRPr lang="nl-NL" dirty="0"/>
          </a:p>
        </p:txBody>
      </p:sp>
      <p:sp>
        <p:nvSpPr>
          <p:cNvPr id="14"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6"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194866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6-Vergelijking opsomming">
    <p:spTree>
      <p:nvGrpSpPr>
        <p:cNvPr id="1" name=""/>
        <p:cNvGrpSpPr/>
        <p:nvPr/>
      </p:nvGrpSpPr>
      <p:grpSpPr>
        <a:xfrm>
          <a:off x="0" y="0"/>
          <a:ext cx="0" cy="0"/>
          <a:chOff x="0" y="0"/>
          <a:chExt cx="0" cy="0"/>
        </a:xfrm>
      </p:grpSpPr>
      <p:sp>
        <p:nvSpPr>
          <p:cNvPr id="13" name="Rechthoek 12"/>
          <p:cNvSpPr/>
          <p:nvPr userDrawn="1"/>
        </p:nvSpPr>
        <p:spPr>
          <a:xfrm>
            <a:off x="326400" y="697240"/>
            <a:ext cx="374936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326397" y="697240"/>
            <a:ext cx="3749363" cy="299439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jdelijke aanduiding voor tekst 10"/>
          <p:cNvSpPr>
            <a:spLocks noGrp="1"/>
          </p:cNvSpPr>
          <p:nvPr>
            <p:ph type="body" sz="quarter" idx="13" hasCustomPrompt="1"/>
          </p:nvPr>
        </p:nvSpPr>
        <p:spPr>
          <a:xfrm>
            <a:off x="4326465" y="2203623"/>
            <a:ext cx="3499481" cy="3945323"/>
          </a:xfrm>
          <a:prstGeom prst="rect">
            <a:avLst/>
          </a:prstGeom>
        </p:spPr>
        <p:txBody>
          <a:bodyPr lIns="0" tIns="0" rIns="0" bIns="0">
            <a:normAutofit/>
          </a:bodyPr>
          <a:lstStyle>
            <a:lvl1pPr marL="285750" indent="-285750">
              <a:buClr>
                <a:srgbClr val="DFA117"/>
              </a:buClr>
              <a:buFont typeface="Arial"/>
              <a:buChar char="•"/>
              <a:defRPr sz="1800" baseline="0">
                <a:solidFill>
                  <a:srgbClr val="6B6B6D"/>
                </a:solidFill>
                <a:latin typeface="Calibri"/>
              </a:defRPr>
            </a:lvl1pPr>
          </a:lstStyle>
          <a:p>
            <a:pPr lvl="0"/>
            <a:r>
              <a:rPr lang="nl-NL" dirty="0"/>
              <a:t>Klik hier om een opsomming te maken met </a:t>
            </a:r>
            <a:r>
              <a:rPr lang="nl-NL" dirty="0" err="1"/>
              <a:t>bullets</a:t>
            </a:r>
            <a:endParaRPr lang="nl-NL" dirty="0"/>
          </a:p>
        </p:txBody>
      </p:sp>
      <p:sp>
        <p:nvSpPr>
          <p:cNvPr id="12" name="Tijdelijke aanduiding voor tekst 10"/>
          <p:cNvSpPr>
            <a:spLocks noGrp="1"/>
          </p:cNvSpPr>
          <p:nvPr>
            <p:ph type="body" sz="quarter" idx="14" hasCustomPrompt="1"/>
          </p:nvPr>
        </p:nvSpPr>
        <p:spPr>
          <a:xfrm>
            <a:off x="8064610" y="2203623"/>
            <a:ext cx="3499481" cy="3945323"/>
          </a:xfrm>
          <a:prstGeom prst="rect">
            <a:avLst/>
          </a:prstGeom>
        </p:spPr>
        <p:txBody>
          <a:bodyPr lIns="0" tIns="0" rIns="0" bIns="0">
            <a:normAutofit/>
          </a:bodyPr>
          <a:lstStyle>
            <a:lvl1pPr marL="285750" indent="-285750">
              <a:buClr>
                <a:srgbClr val="DFA117"/>
              </a:buClr>
              <a:buFont typeface="Arial"/>
              <a:buChar char="•"/>
              <a:defRPr sz="1800" baseline="0">
                <a:solidFill>
                  <a:srgbClr val="6B6B6D"/>
                </a:solidFill>
                <a:latin typeface="Calibri"/>
              </a:defRPr>
            </a:lvl1pPr>
          </a:lstStyle>
          <a:p>
            <a:pPr lvl="0"/>
            <a:r>
              <a:rPr lang="nl-NL" dirty="0"/>
              <a:t>Klik hier om een opsomming te maken met </a:t>
            </a:r>
            <a:r>
              <a:rPr lang="nl-NL" dirty="0" err="1"/>
              <a:t>bullets</a:t>
            </a:r>
            <a:endParaRPr lang="nl-NL" dirty="0"/>
          </a:p>
        </p:txBody>
      </p:sp>
      <p:sp>
        <p:nvSpPr>
          <p:cNvPr id="14" name="Tijdelijke aanduiding voor tekst 10"/>
          <p:cNvSpPr>
            <a:spLocks noGrp="1"/>
          </p:cNvSpPr>
          <p:nvPr>
            <p:ph type="body" sz="quarter" idx="15" hasCustomPrompt="1"/>
          </p:nvPr>
        </p:nvSpPr>
        <p:spPr>
          <a:xfrm>
            <a:off x="4326465" y="1592821"/>
            <a:ext cx="3499481" cy="610802"/>
          </a:xfrm>
          <a:prstGeom prst="rect">
            <a:avLst/>
          </a:prstGeom>
        </p:spPr>
        <p:txBody>
          <a:bodyPr lIns="0" tIns="0" rIns="0" bIns="0">
            <a:normAutofit/>
          </a:bodyPr>
          <a:lstStyle>
            <a:lvl1pPr marL="0" indent="0">
              <a:buClr>
                <a:srgbClr val="DFA117"/>
              </a:buClr>
              <a:buFont typeface="Arial"/>
              <a:buNone/>
              <a:defRPr sz="1800" b="0" i="1" baseline="0">
                <a:solidFill>
                  <a:srgbClr val="DFA117"/>
                </a:solidFill>
                <a:latin typeface="Calibri"/>
              </a:defRPr>
            </a:lvl1pPr>
          </a:lstStyle>
          <a:p>
            <a:pPr lvl="0"/>
            <a:r>
              <a:rPr lang="en-US" dirty="0" err="1"/>
              <a:t>Voordelen</a:t>
            </a:r>
            <a:endParaRPr lang="en-US" dirty="0"/>
          </a:p>
        </p:txBody>
      </p:sp>
      <p:sp>
        <p:nvSpPr>
          <p:cNvPr id="17" name="Tijdelijke aanduiding voor tekst 10"/>
          <p:cNvSpPr>
            <a:spLocks noGrp="1"/>
          </p:cNvSpPr>
          <p:nvPr>
            <p:ph type="body" sz="quarter" idx="16" hasCustomPrompt="1"/>
          </p:nvPr>
        </p:nvSpPr>
        <p:spPr>
          <a:xfrm>
            <a:off x="8064610" y="1592821"/>
            <a:ext cx="3499481" cy="610802"/>
          </a:xfrm>
          <a:prstGeom prst="rect">
            <a:avLst/>
          </a:prstGeom>
        </p:spPr>
        <p:txBody>
          <a:bodyPr lIns="0" tIns="0" rIns="0" bIns="0">
            <a:normAutofit/>
          </a:bodyPr>
          <a:lstStyle>
            <a:lvl1pPr marL="0" indent="0">
              <a:buClr>
                <a:srgbClr val="DFA117"/>
              </a:buClr>
              <a:buFont typeface="Arial"/>
              <a:buNone/>
              <a:defRPr sz="1800" b="0" i="1" baseline="0">
                <a:solidFill>
                  <a:srgbClr val="DFA117"/>
                </a:solidFill>
                <a:latin typeface="Calibri"/>
              </a:defRPr>
            </a:lvl1pPr>
          </a:lstStyle>
          <a:p>
            <a:pPr lvl="0"/>
            <a:r>
              <a:rPr lang="en-US" dirty="0" err="1"/>
              <a:t>Nadelen</a:t>
            </a:r>
            <a:endParaRPr lang="en-US" dirty="0"/>
          </a:p>
        </p:txBody>
      </p:sp>
      <p:sp>
        <p:nvSpPr>
          <p:cNvPr id="18"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9"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158134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7-Afbeeldingen op rij, tekst">
    <p:spTree>
      <p:nvGrpSpPr>
        <p:cNvPr id="1" name=""/>
        <p:cNvGrpSpPr/>
        <p:nvPr/>
      </p:nvGrpSpPr>
      <p:grpSpPr>
        <a:xfrm>
          <a:off x="0" y="0"/>
          <a:ext cx="0" cy="0"/>
          <a:chOff x="0" y="0"/>
          <a:chExt cx="0" cy="0"/>
        </a:xfrm>
      </p:grpSpPr>
      <p:sp>
        <p:nvSpPr>
          <p:cNvPr id="8" name="Tijdelijke aanduiding voor afbeelding 2"/>
          <p:cNvSpPr>
            <a:spLocks noGrp="1"/>
          </p:cNvSpPr>
          <p:nvPr>
            <p:ph type="pic" idx="1"/>
          </p:nvPr>
        </p:nvSpPr>
        <p:spPr>
          <a:xfrm>
            <a:off x="582507" y="1572226"/>
            <a:ext cx="3420533" cy="256042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3" name="Tijdelijke aanduiding voor afbeelding 2"/>
          <p:cNvSpPr>
            <a:spLocks noGrp="1"/>
          </p:cNvSpPr>
          <p:nvPr>
            <p:ph type="pic" idx="13"/>
          </p:nvPr>
        </p:nvSpPr>
        <p:spPr>
          <a:xfrm>
            <a:off x="4382398" y="1572226"/>
            <a:ext cx="3420533" cy="256042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5" name="Tijdelijke aanduiding voor afbeelding 2"/>
          <p:cNvSpPr>
            <a:spLocks noGrp="1"/>
          </p:cNvSpPr>
          <p:nvPr>
            <p:ph type="pic" idx="14"/>
          </p:nvPr>
        </p:nvSpPr>
        <p:spPr>
          <a:xfrm>
            <a:off x="8161864" y="1572226"/>
            <a:ext cx="3420533" cy="256042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 name="Tijdelijke aanduiding voor tekst 5"/>
          <p:cNvSpPr>
            <a:spLocks noGrp="1"/>
          </p:cNvSpPr>
          <p:nvPr>
            <p:ph type="body" sz="quarter" idx="15" hasCustomPrompt="1"/>
          </p:nvPr>
        </p:nvSpPr>
        <p:spPr>
          <a:xfrm>
            <a:off x="582507" y="4427838"/>
            <a:ext cx="10999891" cy="1693092"/>
          </a:xfrm>
          <a:prstGeom prst="rect">
            <a:avLst/>
          </a:prstGeom>
        </p:spPr>
        <p:txBody>
          <a:bodyPr>
            <a:normAutofit/>
          </a:bodyPr>
          <a:lstStyle>
            <a:lvl1pPr marL="0" indent="0">
              <a:buNone/>
              <a:defRPr sz="1800" baseline="0">
                <a:solidFill>
                  <a:srgbClr val="6B6B6D"/>
                </a:solidFill>
                <a:latin typeface="Calibri"/>
              </a:defRPr>
            </a:lvl1pPr>
          </a:lstStyle>
          <a:p>
            <a:pPr lvl="0"/>
            <a:r>
              <a:rPr lang="nl-NL" dirty="0"/>
              <a:t>Plaats hier tekst wat passend is bij de afbeeldingen hierboven.</a:t>
            </a:r>
          </a:p>
        </p:txBody>
      </p:sp>
      <p:sp>
        <p:nvSpPr>
          <p:cNvPr id="16"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7"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11"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Tree>
    <p:extLst>
      <p:ext uri="{BB962C8B-B14F-4D97-AF65-F5344CB8AC3E}">
        <p14:creationId xmlns:p14="http://schemas.microsoft.com/office/powerpoint/2010/main" val="3404481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Brede kolom afb/grafiek">
    <p:spTree>
      <p:nvGrpSpPr>
        <p:cNvPr id="1" name=""/>
        <p:cNvGrpSpPr/>
        <p:nvPr/>
      </p:nvGrpSpPr>
      <p:grpSpPr>
        <a:xfrm>
          <a:off x="0" y="0"/>
          <a:ext cx="0" cy="0"/>
          <a:chOff x="0" y="0"/>
          <a:chExt cx="0" cy="0"/>
        </a:xfrm>
      </p:grpSpPr>
      <p:sp>
        <p:nvSpPr>
          <p:cNvPr id="11" name="Tijdelijke aanduiding voor afbeelding 2"/>
          <p:cNvSpPr>
            <a:spLocks noGrp="1"/>
          </p:cNvSpPr>
          <p:nvPr>
            <p:ph type="pic" idx="1"/>
          </p:nvPr>
        </p:nvSpPr>
        <p:spPr>
          <a:xfrm>
            <a:off x="582506" y="1564806"/>
            <a:ext cx="10999892" cy="4556125"/>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3"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6"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20"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Tree>
    <p:extLst>
      <p:ext uri="{BB962C8B-B14F-4D97-AF65-F5344CB8AC3E}">
        <p14:creationId xmlns:p14="http://schemas.microsoft.com/office/powerpoint/2010/main" val="23381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Brede kolom tekst met opsommin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5"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6"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9" name="Tijdelijke aanduiding voor tekst 10"/>
          <p:cNvSpPr>
            <a:spLocks noGrp="1"/>
          </p:cNvSpPr>
          <p:nvPr>
            <p:ph type="body" sz="quarter" idx="13" hasCustomPrompt="1"/>
          </p:nvPr>
        </p:nvSpPr>
        <p:spPr>
          <a:xfrm>
            <a:off x="576650" y="1564806"/>
            <a:ext cx="11005749" cy="4556125"/>
          </a:xfrm>
          <a:prstGeom prst="rect">
            <a:avLst/>
          </a:prstGeom>
        </p:spPr>
        <p:txBody>
          <a:bodyPr lIns="0" tIns="0" rIns="0" bIns="0">
            <a:normAutofit/>
          </a:bodyPr>
          <a:lstStyle>
            <a:lvl1pPr marL="284400" marR="0" indent="-285750" algn="l" defTabSz="457200" rtl="0" eaLnBrk="1" fontAlgn="auto" latinLnBrk="0" hangingPunct="1">
              <a:lnSpc>
                <a:spcPct val="100000"/>
              </a:lnSpc>
              <a:spcBef>
                <a:spcPts val="432"/>
              </a:spcBef>
              <a:spcAft>
                <a:spcPts val="0"/>
              </a:spcAft>
              <a:buClr>
                <a:srgbClr val="DFA117"/>
              </a:buClr>
              <a:buSzTx/>
              <a:buFont typeface="Arial"/>
              <a:buChar char="•"/>
              <a:tabLst/>
              <a:defRPr sz="1800" baseline="0">
                <a:solidFill>
                  <a:srgbClr val="6B6B6D"/>
                </a:solidFill>
                <a:latin typeface="Calibri"/>
              </a:defRPr>
            </a:lvl1pPr>
            <a:lvl2pPr marL="561600" indent="-285750">
              <a:spcBef>
                <a:spcPts val="0"/>
              </a:spcBef>
              <a:buClr>
                <a:srgbClr val="DFA117"/>
              </a:buClr>
              <a:buFont typeface="Lucida Grande"/>
              <a:buChar char="-"/>
              <a:defRPr sz="1800">
                <a:solidFill>
                  <a:srgbClr val="6B6B6D"/>
                </a:solidFill>
              </a:defRPr>
            </a:lvl2pPr>
          </a:lstStyle>
          <a:p>
            <a:pPr marL="0" marR="0" lvl="0" indent="0" algn="l" defTabSz="4572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en/of </a:t>
            </a:r>
            <a:r>
              <a:rPr lang="en-US" dirty="0" err="1"/>
              <a:t>een</a:t>
            </a:r>
            <a:r>
              <a:rPr lang="en-US" dirty="0"/>
              <a:t> </a:t>
            </a:r>
            <a:r>
              <a:rPr lang="en-US" dirty="0" err="1"/>
              <a:t>opsomming</a:t>
            </a:r>
            <a:endParaRPr lang="en-US" dirty="0"/>
          </a:p>
          <a:p>
            <a:pPr lvl="0"/>
            <a:r>
              <a:rPr lang="nl-NL" dirty="0"/>
              <a:t>Eerste niveau</a:t>
            </a:r>
          </a:p>
          <a:p>
            <a:pPr lvl="1"/>
            <a:r>
              <a:rPr lang="nl-NL" dirty="0"/>
              <a:t>Tweede niveau</a:t>
            </a:r>
          </a:p>
          <a:p>
            <a:pPr lvl="1"/>
            <a:endParaRPr lang="nl-NL" dirty="0"/>
          </a:p>
          <a:p>
            <a:pPr lvl="1"/>
            <a:endParaRPr lang="nl-NL" dirty="0"/>
          </a:p>
        </p:txBody>
      </p:sp>
    </p:spTree>
    <p:extLst>
      <p:ext uri="{BB962C8B-B14F-4D97-AF65-F5344CB8AC3E}">
        <p14:creationId xmlns:p14="http://schemas.microsoft.com/office/powerpoint/2010/main" val="295821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Afbeelding en tekst">
    <p:spTree>
      <p:nvGrpSpPr>
        <p:cNvPr id="1" name=""/>
        <p:cNvGrpSpPr/>
        <p:nvPr/>
      </p:nvGrpSpPr>
      <p:grpSpPr>
        <a:xfrm>
          <a:off x="0" y="0"/>
          <a:ext cx="0" cy="0"/>
          <a:chOff x="0" y="0"/>
          <a:chExt cx="0" cy="0"/>
        </a:xfrm>
      </p:grpSpPr>
      <p:sp>
        <p:nvSpPr>
          <p:cNvPr id="12" name="Rechthoek 11"/>
          <p:cNvSpPr/>
          <p:nvPr userDrawn="1"/>
        </p:nvSpPr>
        <p:spPr>
          <a:xfrm>
            <a:off x="326400" y="697240"/>
            <a:ext cx="374936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Calibri"/>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326397" y="697240"/>
            <a:ext cx="3749363" cy="299439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jdelijke aanduiding voor tekst 10"/>
          <p:cNvSpPr>
            <a:spLocks noGrp="1"/>
          </p:cNvSpPr>
          <p:nvPr>
            <p:ph type="body" sz="quarter" idx="13" hasCustomPrompt="1"/>
          </p:nvPr>
        </p:nvSpPr>
        <p:spPr>
          <a:xfrm>
            <a:off x="4326464" y="1592820"/>
            <a:ext cx="7255933" cy="4556125"/>
          </a:xfrm>
          <a:prstGeom prst="rect">
            <a:avLst/>
          </a:prstGeom>
        </p:spPr>
        <p:txBody>
          <a:bodyPr lIns="0" tIns="0" rIns="0" bIns="0">
            <a:normAutofit/>
          </a:bodyPr>
          <a:lstStyle>
            <a:lvl1pPr marL="0" indent="0">
              <a:buNone/>
              <a:defRPr sz="1800" baseline="0">
                <a:solidFill>
                  <a:srgbClr val="6B6B6D"/>
                </a:solidFill>
                <a:latin typeface="Calibri"/>
              </a:defRPr>
            </a:lvl1pPr>
          </a:lstStyle>
          <a:p>
            <a:pPr lvl="0"/>
            <a:r>
              <a:rPr lang="nl-NL" dirty="0"/>
              <a:t>Klik om tekst toe te voegen. Bijvoorbeeld een intro.</a:t>
            </a:r>
          </a:p>
        </p:txBody>
      </p:sp>
      <p:sp>
        <p:nvSpPr>
          <p:cNvPr id="16"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7"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229819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Alleen tekst">
    <p:spTree>
      <p:nvGrpSpPr>
        <p:cNvPr id="1" name=""/>
        <p:cNvGrpSpPr/>
        <p:nvPr/>
      </p:nvGrpSpPr>
      <p:grpSpPr>
        <a:xfrm>
          <a:off x="0" y="0"/>
          <a:ext cx="0" cy="0"/>
          <a:chOff x="0" y="0"/>
          <a:chExt cx="0" cy="0"/>
        </a:xfrm>
      </p:grpSpPr>
      <p:sp>
        <p:nvSpPr>
          <p:cNvPr id="6" name="Rechthoek 5"/>
          <p:cNvSpPr/>
          <p:nvPr userDrawn="1"/>
        </p:nvSpPr>
        <p:spPr>
          <a:xfrm>
            <a:off x="326400" y="697240"/>
            <a:ext cx="374936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11" name="Tijdelijke aanduiding voor tekst 10"/>
          <p:cNvSpPr>
            <a:spLocks noGrp="1"/>
          </p:cNvSpPr>
          <p:nvPr>
            <p:ph type="body" sz="quarter" idx="13" hasCustomPrompt="1"/>
          </p:nvPr>
        </p:nvSpPr>
        <p:spPr>
          <a:xfrm>
            <a:off x="4326464" y="1592820"/>
            <a:ext cx="7255933" cy="4556125"/>
          </a:xfrm>
          <a:prstGeom prst="rect">
            <a:avLst/>
          </a:prstGeom>
        </p:spPr>
        <p:txBody>
          <a:bodyPr lIns="0" tIns="0" rIns="0" bIns="0">
            <a:normAutofit/>
          </a:bodyPr>
          <a:lstStyle>
            <a:lvl1pPr marL="0" indent="0">
              <a:buNone/>
              <a:defRPr sz="1800" baseline="0">
                <a:solidFill>
                  <a:srgbClr val="6B6B6D"/>
                </a:solidFill>
                <a:latin typeface="Calibri"/>
              </a:defRPr>
            </a:lvl1pPr>
          </a:lstStyle>
          <a:p>
            <a:pPr lvl="0"/>
            <a:r>
              <a:rPr lang="nl-NL" dirty="0"/>
              <a:t>Klik hier om een stukje tekst toe te voegen, hier hoort geen afbeelding bij.</a:t>
            </a:r>
          </a:p>
        </p:txBody>
      </p:sp>
      <p:sp>
        <p:nvSpPr>
          <p:cNvPr id="14"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5"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262265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Afbeelding, tekst, opsomming">
    <p:spTree>
      <p:nvGrpSpPr>
        <p:cNvPr id="1" name=""/>
        <p:cNvGrpSpPr/>
        <p:nvPr/>
      </p:nvGrpSpPr>
      <p:grpSpPr>
        <a:xfrm>
          <a:off x="0" y="0"/>
          <a:ext cx="0" cy="0"/>
          <a:chOff x="0" y="0"/>
          <a:chExt cx="0" cy="0"/>
        </a:xfrm>
      </p:grpSpPr>
      <p:sp>
        <p:nvSpPr>
          <p:cNvPr id="12" name="Rechthoek 11"/>
          <p:cNvSpPr/>
          <p:nvPr userDrawn="1"/>
        </p:nvSpPr>
        <p:spPr>
          <a:xfrm>
            <a:off x="326400" y="697240"/>
            <a:ext cx="374936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326397" y="697240"/>
            <a:ext cx="3749363" cy="299439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jdelijke aanduiding voor tekst 10"/>
          <p:cNvSpPr>
            <a:spLocks noGrp="1"/>
          </p:cNvSpPr>
          <p:nvPr>
            <p:ph type="body" sz="quarter" idx="13" hasCustomPrompt="1"/>
          </p:nvPr>
        </p:nvSpPr>
        <p:spPr>
          <a:xfrm>
            <a:off x="4326464" y="1592820"/>
            <a:ext cx="7255933" cy="4556125"/>
          </a:xfrm>
          <a:prstGeom prst="rect">
            <a:avLst/>
          </a:prstGeom>
        </p:spPr>
        <p:txBody>
          <a:bodyPr lIns="0" tIns="0" rIns="0" bIns="0">
            <a:normAutofit/>
          </a:bodyPr>
          <a:lstStyle>
            <a:lvl1pPr marL="284400" marR="0" indent="-285750" algn="l" defTabSz="457200" rtl="0" eaLnBrk="1" fontAlgn="auto" latinLnBrk="0" hangingPunct="1">
              <a:lnSpc>
                <a:spcPct val="100000"/>
              </a:lnSpc>
              <a:spcBef>
                <a:spcPts val="432"/>
              </a:spcBef>
              <a:spcAft>
                <a:spcPts val="0"/>
              </a:spcAft>
              <a:buClr>
                <a:srgbClr val="DFA117"/>
              </a:buClr>
              <a:buSzTx/>
              <a:buFont typeface="Arial"/>
              <a:buChar char="•"/>
              <a:tabLst/>
              <a:defRPr sz="1800" baseline="0">
                <a:solidFill>
                  <a:srgbClr val="6B6B6D"/>
                </a:solidFill>
                <a:latin typeface="Calibri"/>
              </a:defRPr>
            </a:lvl1pPr>
            <a:lvl2pPr marL="561600" indent="-285750">
              <a:spcBef>
                <a:spcPts val="0"/>
              </a:spcBef>
              <a:buClr>
                <a:srgbClr val="DFA117"/>
              </a:buClr>
              <a:buFont typeface="Lucida Grande"/>
              <a:buChar char="-"/>
              <a:defRPr sz="1800">
                <a:solidFill>
                  <a:srgbClr val="6B6B6D"/>
                </a:solidFill>
              </a:defRPr>
            </a:lvl2pPr>
          </a:lstStyle>
          <a:p>
            <a:pPr marL="0" marR="0" lvl="0" indent="0" algn="l" defTabSz="4572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a:t>
            </a:r>
            <a:r>
              <a:rPr lang="en-US" dirty="0" err="1"/>
              <a:t>waar</a:t>
            </a:r>
            <a:r>
              <a:rPr lang="en-US" dirty="0"/>
              <a:t> </a:t>
            </a:r>
            <a:r>
              <a:rPr lang="en-US" dirty="0" err="1"/>
              <a:t>een</a:t>
            </a:r>
            <a:r>
              <a:rPr lang="en-US" dirty="0"/>
              <a:t> </a:t>
            </a:r>
            <a:r>
              <a:rPr lang="en-US" dirty="0" err="1"/>
              <a:t>afbeelding</a:t>
            </a:r>
            <a:r>
              <a:rPr lang="en-US" dirty="0"/>
              <a:t> </a:t>
            </a:r>
            <a:r>
              <a:rPr lang="en-US" dirty="0" err="1"/>
              <a:t>bij</a:t>
            </a:r>
            <a:r>
              <a:rPr lang="en-US" dirty="0"/>
              <a:t> </a:t>
            </a:r>
            <a:r>
              <a:rPr lang="en-US" dirty="0" err="1"/>
              <a:t>hoort</a:t>
            </a:r>
            <a:r>
              <a:rPr lang="en-US" dirty="0"/>
              <a:t> en </a:t>
            </a:r>
            <a:r>
              <a:rPr lang="en-US" dirty="0" err="1"/>
              <a:t>waar</a:t>
            </a:r>
            <a:r>
              <a:rPr lang="en-US" dirty="0"/>
              <a:t> </a:t>
            </a:r>
            <a:r>
              <a:rPr lang="en-US" dirty="0" err="1"/>
              <a:t>een</a:t>
            </a:r>
            <a:r>
              <a:rPr lang="en-US" dirty="0"/>
              <a:t> </a:t>
            </a:r>
            <a:r>
              <a:rPr lang="en-US" dirty="0" err="1"/>
              <a:t>opsomming</a:t>
            </a:r>
            <a:r>
              <a:rPr lang="en-US" dirty="0"/>
              <a:t> </a:t>
            </a:r>
            <a:r>
              <a:rPr lang="en-US" dirty="0" err="1"/>
              <a:t>bij</a:t>
            </a:r>
            <a:r>
              <a:rPr lang="en-US" dirty="0"/>
              <a:t> </a:t>
            </a:r>
            <a:r>
              <a:rPr lang="en-US" dirty="0" err="1"/>
              <a:t>geplaatst</a:t>
            </a:r>
            <a:r>
              <a:rPr lang="en-US" dirty="0"/>
              <a:t> </a:t>
            </a:r>
            <a:r>
              <a:rPr lang="en-US" dirty="0" err="1"/>
              <a:t>kan</a:t>
            </a:r>
            <a:r>
              <a:rPr lang="en-US" dirty="0"/>
              <a:t> </a:t>
            </a:r>
            <a:r>
              <a:rPr lang="en-US" dirty="0" err="1"/>
              <a:t>worden</a:t>
            </a:r>
            <a:endParaRPr lang="en-US" dirty="0"/>
          </a:p>
          <a:p>
            <a:pPr lvl="0"/>
            <a:r>
              <a:rPr lang="nl-NL" dirty="0"/>
              <a:t>Eerste niveau</a:t>
            </a:r>
          </a:p>
          <a:p>
            <a:pPr lvl="1"/>
            <a:r>
              <a:rPr lang="nl-NL" dirty="0"/>
              <a:t>Tweede niveau</a:t>
            </a:r>
          </a:p>
          <a:p>
            <a:pPr lvl="1"/>
            <a:endParaRPr lang="nl-NL" dirty="0"/>
          </a:p>
          <a:p>
            <a:pPr lvl="1"/>
            <a:endParaRPr lang="nl-NL" dirty="0"/>
          </a:p>
        </p:txBody>
      </p:sp>
      <p:sp>
        <p:nvSpPr>
          <p:cNvPr id="14"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6"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138211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Vergelijking opsomming">
    <p:spTree>
      <p:nvGrpSpPr>
        <p:cNvPr id="1" name=""/>
        <p:cNvGrpSpPr/>
        <p:nvPr/>
      </p:nvGrpSpPr>
      <p:grpSpPr>
        <a:xfrm>
          <a:off x="0" y="0"/>
          <a:ext cx="0" cy="0"/>
          <a:chOff x="0" y="0"/>
          <a:chExt cx="0" cy="0"/>
        </a:xfrm>
      </p:grpSpPr>
      <p:sp>
        <p:nvSpPr>
          <p:cNvPr id="13" name="Rechthoek 12"/>
          <p:cNvSpPr/>
          <p:nvPr userDrawn="1"/>
        </p:nvSpPr>
        <p:spPr>
          <a:xfrm>
            <a:off x="326400" y="697240"/>
            <a:ext cx="3749361" cy="6160761"/>
          </a:xfrm>
          <a:prstGeom prst="rect">
            <a:avLst/>
          </a:prstGeom>
          <a:solidFill>
            <a:srgbClr val="DFA117">
              <a:alpha val="70000"/>
            </a:srgbClr>
          </a:solidFill>
          <a:ln>
            <a:solidFill>
              <a:schemeClr val="accent1">
                <a:shade val="95000"/>
                <a:satMod val="105000"/>
                <a:alpha val="7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326397" y="697240"/>
            <a:ext cx="3749363" cy="299439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jdelijke aanduiding voor tekst 10"/>
          <p:cNvSpPr>
            <a:spLocks noGrp="1"/>
          </p:cNvSpPr>
          <p:nvPr>
            <p:ph type="body" sz="quarter" idx="13" hasCustomPrompt="1"/>
          </p:nvPr>
        </p:nvSpPr>
        <p:spPr>
          <a:xfrm>
            <a:off x="4326465" y="2203623"/>
            <a:ext cx="3499481" cy="3945323"/>
          </a:xfrm>
          <a:prstGeom prst="rect">
            <a:avLst/>
          </a:prstGeom>
        </p:spPr>
        <p:txBody>
          <a:bodyPr lIns="0" tIns="0" rIns="0" bIns="0">
            <a:normAutofit/>
          </a:bodyPr>
          <a:lstStyle>
            <a:lvl1pPr marL="285750" indent="-285750">
              <a:buClr>
                <a:srgbClr val="DFA117"/>
              </a:buClr>
              <a:buFont typeface="Arial"/>
              <a:buChar char="•"/>
              <a:defRPr sz="1800" baseline="0">
                <a:solidFill>
                  <a:srgbClr val="6B6B6D"/>
                </a:solidFill>
                <a:latin typeface="Calibri"/>
              </a:defRPr>
            </a:lvl1pPr>
          </a:lstStyle>
          <a:p>
            <a:pPr lvl="0"/>
            <a:r>
              <a:rPr lang="nl-NL" dirty="0"/>
              <a:t>Klik hier om een opsomming te maken met </a:t>
            </a:r>
            <a:r>
              <a:rPr lang="nl-NL" dirty="0" err="1"/>
              <a:t>bullets</a:t>
            </a:r>
            <a:endParaRPr lang="nl-NL" dirty="0"/>
          </a:p>
        </p:txBody>
      </p:sp>
      <p:sp>
        <p:nvSpPr>
          <p:cNvPr id="12" name="Tijdelijke aanduiding voor tekst 10"/>
          <p:cNvSpPr>
            <a:spLocks noGrp="1"/>
          </p:cNvSpPr>
          <p:nvPr>
            <p:ph type="body" sz="quarter" idx="14" hasCustomPrompt="1"/>
          </p:nvPr>
        </p:nvSpPr>
        <p:spPr>
          <a:xfrm>
            <a:off x="8064610" y="2203623"/>
            <a:ext cx="3499481" cy="3945323"/>
          </a:xfrm>
          <a:prstGeom prst="rect">
            <a:avLst/>
          </a:prstGeom>
        </p:spPr>
        <p:txBody>
          <a:bodyPr lIns="0" tIns="0" rIns="0" bIns="0">
            <a:normAutofit/>
          </a:bodyPr>
          <a:lstStyle>
            <a:lvl1pPr marL="285750" indent="-285750">
              <a:buClr>
                <a:srgbClr val="DFA117"/>
              </a:buClr>
              <a:buFont typeface="Arial"/>
              <a:buChar char="•"/>
              <a:defRPr sz="1800" baseline="0">
                <a:solidFill>
                  <a:srgbClr val="6B6B6D"/>
                </a:solidFill>
                <a:latin typeface="Calibri"/>
              </a:defRPr>
            </a:lvl1pPr>
          </a:lstStyle>
          <a:p>
            <a:pPr lvl="0"/>
            <a:r>
              <a:rPr lang="nl-NL" dirty="0"/>
              <a:t>Klik hier om een opsomming te maken met </a:t>
            </a:r>
            <a:r>
              <a:rPr lang="nl-NL" dirty="0" err="1"/>
              <a:t>bullets</a:t>
            </a:r>
            <a:endParaRPr lang="nl-NL" dirty="0"/>
          </a:p>
        </p:txBody>
      </p:sp>
      <p:sp>
        <p:nvSpPr>
          <p:cNvPr id="14" name="Tijdelijke aanduiding voor tekst 10"/>
          <p:cNvSpPr>
            <a:spLocks noGrp="1"/>
          </p:cNvSpPr>
          <p:nvPr>
            <p:ph type="body" sz="quarter" idx="15" hasCustomPrompt="1"/>
          </p:nvPr>
        </p:nvSpPr>
        <p:spPr>
          <a:xfrm>
            <a:off x="4326465" y="1592821"/>
            <a:ext cx="3499481" cy="610802"/>
          </a:xfrm>
          <a:prstGeom prst="rect">
            <a:avLst/>
          </a:prstGeom>
        </p:spPr>
        <p:txBody>
          <a:bodyPr lIns="0" tIns="0" rIns="0" bIns="0">
            <a:normAutofit/>
          </a:bodyPr>
          <a:lstStyle>
            <a:lvl1pPr marL="0" indent="0">
              <a:buClr>
                <a:srgbClr val="DFA117"/>
              </a:buClr>
              <a:buFont typeface="Arial"/>
              <a:buNone/>
              <a:defRPr sz="1800" b="0" i="1" baseline="0">
                <a:solidFill>
                  <a:srgbClr val="DFA117"/>
                </a:solidFill>
                <a:latin typeface="Calibri"/>
              </a:defRPr>
            </a:lvl1pPr>
          </a:lstStyle>
          <a:p>
            <a:pPr lvl="0"/>
            <a:r>
              <a:rPr lang="en-US" dirty="0" err="1"/>
              <a:t>Voordelen</a:t>
            </a:r>
            <a:endParaRPr lang="en-US" dirty="0"/>
          </a:p>
        </p:txBody>
      </p:sp>
      <p:sp>
        <p:nvSpPr>
          <p:cNvPr id="17" name="Tijdelijke aanduiding voor tekst 10"/>
          <p:cNvSpPr>
            <a:spLocks noGrp="1"/>
          </p:cNvSpPr>
          <p:nvPr>
            <p:ph type="body" sz="quarter" idx="16" hasCustomPrompt="1"/>
          </p:nvPr>
        </p:nvSpPr>
        <p:spPr>
          <a:xfrm>
            <a:off x="8064610" y="1592821"/>
            <a:ext cx="3499481" cy="610802"/>
          </a:xfrm>
          <a:prstGeom prst="rect">
            <a:avLst/>
          </a:prstGeom>
        </p:spPr>
        <p:txBody>
          <a:bodyPr lIns="0" tIns="0" rIns="0" bIns="0">
            <a:normAutofit/>
          </a:bodyPr>
          <a:lstStyle>
            <a:lvl1pPr marL="0" indent="0">
              <a:buClr>
                <a:srgbClr val="DFA117"/>
              </a:buClr>
              <a:buFont typeface="Arial"/>
              <a:buNone/>
              <a:defRPr sz="1800" b="0" i="1" baseline="0">
                <a:solidFill>
                  <a:srgbClr val="DFA117"/>
                </a:solidFill>
                <a:latin typeface="Calibri"/>
              </a:defRPr>
            </a:lvl1pPr>
          </a:lstStyle>
          <a:p>
            <a:pPr lvl="0"/>
            <a:r>
              <a:rPr lang="en-US" dirty="0" err="1"/>
              <a:t>Nadelen</a:t>
            </a:r>
            <a:endParaRPr lang="en-US" dirty="0"/>
          </a:p>
        </p:txBody>
      </p:sp>
      <p:sp>
        <p:nvSpPr>
          <p:cNvPr id="18"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9"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95279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Afbeeldingen op rij, tekst">
    <p:spTree>
      <p:nvGrpSpPr>
        <p:cNvPr id="1" name=""/>
        <p:cNvGrpSpPr/>
        <p:nvPr/>
      </p:nvGrpSpPr>
      <p:grpSpPr>
        <a:xfrm>
          <a:off x="0" y="0"/>
          <a:ext cx="0" cy="0"/>
          <a:chOff x="0" y="0"/>
          <a:chExt cx="0" cy="0"/>
        </a:xfrm>
      </p:grpSpPr>
      <p:sp>
        <p:nvSpPr>
          <p:cNvPr id="8" name="Tijdelijke aanduiding voor afbeelding 2"/>
          <p:cNvSpPr>
            <a:spLocks noGrp="1"/>
          </p:cNvSpPr>
          <p:nvPr>
            <p:ph type="pic" idx="1"/>
          </p:nvPr>
        </p:nvSpPr>
        <p:spPr>
          <a:xfrm>
            <a:off x="582507" y="1572226"/>
            <a:ext cx="3420533" cy="256042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3" name="Tijdelijke aanduiding voor afbeelding 2"/>
          <p:cNvSpPr>
            <a:spLocks noGrp="1"/>
          </p:cNvSpPr>
          <p:nvPr>
            <p:ph type="pic" idx="13"/>
          </p:nvPr>
        </p:nvSpPr>
        <p:spPr>
          <a:xfrm>
            <a:off x="4382398" y="1572226"/>
            <a:ext cx="3420533" cy="256042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5" name="Tijdelijke aanduiding voor afbeelding 2"/>
          <p:cNvSpPr>
            <a:spLocks noGrp="1"/>
          </p:cNvSpPr>
          <p:nvPr>
            <p:ph type="pic" idx="14"/>
          </p:nvPr>
        </p:nvSpPr>
        <p:spPr>
          <a:xfrm>
            <a:off x="8161864" y="1572226"/>
            <a:ext cx="3420533" cy="2560423"/>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6" name="Tijdelijke aanduiding voor tekst 5"/>
          <p:cNvSpPr>
            <a:spLocks noGrp="1"/>
          </p:cNvSpPr>
          <p:nvPr>
            <p:ph type="body" sz="quarter" idx="15" hasCustomPrompt="1"/>
          </p:nvPr>
        </p:nvSpPr>
        <p:spPr>
          <a:xfrm>
            <a:off x="582507" y="4427838"/>
            <a:ext cx="10999891" cy="1693092"/>
          </a:xfrm>
          <a:prstGeom prst="rect">
            <a:avLst/>
          </a:prstGeom>
        </p:spPr>
        <p:txBody>
          <a:bodyPr>
            <a:normAutofit/>
          </a:bodyPr>
          <a:lstStyle>
            <a:lvl1pPr marL="0" indent="0">
              <a:buNone/>
              <a:defRPr sz="1800" baseline="0">
                <a:solidFill>
                  <a:srgbClr val="6B6B6D"/>
                </a:solidFill>
                <a:latin typeface="Calibri"/>
              </a:defRPr>
            </a:lvl1pPr>
          </a:lstStyle>
          <a:p>
            <a:pPr lvl="0"/>
            <a:r>
              <a:rPr lang="nl-NL" dirty="0"/>
              <a:t>Plaats hier tekst wat passend is bij de afbeeldingen hierboven.</a:t>
            </a:r>
          </a:p>
        </p:txBody>
      </p:sp>
      <p:sp>
        <p:nvSpPr>
          <p:cNvPr id="16"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7"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11"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Tree>
    <p:extLst>
      <p:ext uri="{BB962C8B-B14F-4D97-AF65-F5344CB8AC3E}">
        <p14:creationId xmlns:p14="http://schemas.microsoft.com/office/powerpoint/2010/main" val="381130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Brede kolom afb/grafiek">
    <p:spTree>
      <p:nvGrpSpPr>
        <p:cNvPr id="1" name=""/>
        <p:cNvGrpSpPr/>
        <p:nvPr/>
      </p:nvGrpSpPr>
      <p:grpSpPr>
        <a:xfrm>
          <a:off x="0" y="0"/>
          <a:ext cx="0" cy="0"/>
          <a:chOff x="0" y="0"/>
          <a:chExt cx="0" cy="0"/>
        </a:xfrm>
      </p:grpSpPr>
      <p:sp>
        <p:nvSpPr>
          <p:cNvPr id="11" name="Tijdelijke aanduiding voor afbeelding 2"/>
          <p:cNvSpPr>
            <a:spLocks noGrp="1"/>
          </p:cNvSpPr>
          <p:nvPr>
            <p:ph type="pic" idx="1"/>
          </p:nvPr>
        </p:nvSpPr>
        <p:spPr>
          <a:xfrm>
            <a:off x="582506" y="1564806"/>
            <a:ext cx="10999892" cy="4556125"/>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3"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6"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20"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Tree>
    <p:extLst>
      <p:ext uri="{BB962C8B-B14F-4D97-AF65-F5344CB8AC3E}">
        <p14:creationId xmlns:p14="http://schemas.microsoft.com/office/powerpoint/2010/main" val="34089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Brede kolom tekst met opsommin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5"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
        <p:nvSpPr>
          <p:cNvPr id="6"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9" name="Tijdelijke aanduiding voor tekst 10"/>
          <p:cNvSpPr>
            <a:spLocks noGrp="1"/>
          </p:cNvSpPr>
          <p:nvPr>
            <p:ph type="body" sz="quarter" idx="13" hasCustomPrompt="1"/>
          </p:nvPr>
        </p:nvSpPr>
        <p:spPr>
          <a:xfrm>
            <a:off x="576650" y="1564806"/>
            <a:ext cx="11005749" cy="4556125"/>
          </a:xfrm>
          <a:prstGeom prst="rect">
            <a:avLst/>
          </a:prstGeom>
        </p:spPr>
        <p:txBody>
          <a:bodyPr lIns="0" tIns="0" rIns="0" bIns="0">
            <a:normAutofit/>
          </a:bodyPr>
          <a:lstStyle>
            <a:lvl1pPr marL="284400" marR="0" indent="-285750" algn="l" defTabSz="457200" rtl="0" eaLnBrk="1" fontAlgn="auto" latinLnBrk="0" hangingPunct="1">
              <a:lnSpc>
                <a:spcPct val="100000"/>
              </a:lnSpc>
              <a:spcBef>
                <a:spcPts val="432"/>
              </a:spcBef>
              <a:spcAft>
                <a:spcPts val="0"/>
              </a:spcAft>
              <a:buClr>
                <a:srgbClr val="DFA117"/>
              </a:buClr>
              <a:buSzTx/>
              <a:buFont typeface="Arial"/>
              <a:buChar char="•"/>
              <a:tabLst/>
              <a:defRPr sz="1800" baseline="0">
                <a:solidFill>
                  <a:srgbClr val="6B6B6D"/>
                </a:solidFill>
                <a:latin typeface="Calibri"/>
              </a:defRPr>
            </a:lvl1pPr>
            <a:lvl2pPr marL="561600" indent="-285750">
              <a:spcBef>
                <a:spcPts val="0"/>
              </a:spcBef>
              <a:buClr>
                <a:srgbClr val="DFA117"/>
              </a:buClr>
              <a:buFont typeface="Lucida Grande"/>
              <a:buChar char="-"/>
              <a:defRPr sz="1800">
                <a:solidFill>
                  <a:srgbClr val="6B6B6D"/>
                </a:solidFill>
              </a:defRPr>
            </a:lvl2pPr>
          </a:lstStyle>
          <a:p>
            <a:pPr marL="0" marR="0" lvl="0" indent="0" algn="l" defTabSz="457200" rtl="0" eaLnBrk="1" fontAlgn="auto" latinLnBrk="0" hangingPunct="1">
              <a:lnSpc>
                <a:spcPct val="100000"/>
              </a:lnSpc>
              <a:spcBef>
                <a:spcPct val="20000"/>
              </a:spcBef>
              <a:spcAft>
                <a:spcPts val="0"/>
              </a:spcAft>
              <a:buClr>
                <a:srgbClr val="DFA117"/>
              </a:buClr>
              <a:buSzTx/>
              <a:buFont typeface="Arial"/>
              <a:buNone/>
              <a:tabLst/>
              <a:defRPr/>
            </a:pPr>
            <a:r>
              <a:rPr lang="en-US" dirty="0" err="1"/>
              <a:t>Plaats</a:t>
            </a:r>
            <a:r>
              <a:rPr lang="en-US" dirty="0"/>
              <a:t> </a:t>
            </a:r>
            <a:r>
              <a:rPr lang="en-US" dirty="0" err="1"/>
              <a:t>hier</a:t>
            </a:r>
            <a:r>
              <a:rPr lang="en-US" dirty="0"/>
              <a:t> </a:t>
            </a:r>
            <a:r>
              <a:rPr lang="en-US" dirty="0" err="1"/>
              <a:t>uw</a:t>
            </a:r>
            <a:r>
              <a:rPr lang="en-US" dirty="0"/>
              <a:t> </a:t>
            </a:r>
            <a:r>
              <a:rPr lang="en-US" dirty="0" err="1"/>
              <a:t>tekst</a:t>
            </a:r>
            <a:r>
              <a:rPr lang="en-US" dirty="0"/>
              <a:t> en/of </a:t>
            </a:r>
            <a:r>
              <a:rPr lang="en-US" dirty="0" err="1"/>
              <a:t>een</a:t>
            </a:r>
            <a:r>
              <a:rPr lang="en-US" dirty="0"/>
              <a:t> </a:t>
            </a:r>
            <a:r>
              <a:rPr lang="en-US" dirty="0" err="1"/>
              <a:t>opsomming</a:t>
            </a:r>
            <a:endParaRPr lang="en-US" dirty="0"/>
          </a:p>
          <a:p>
            <a:pPr lvl="0"/>
            <a:r>
              <a:rPr lang="nl-NL" dirty="0"/>
              <a:t>Eerste niveau</a:t>
            </a:r>
          </a:p>
          <a:p>
            <a:pPr lvl="1"/>
            <a:r>
              <a:rPr lang="nl-NL" dirty="0"/>
              <a:t>Tweede niveau</a:t>
            </a:r>
          </a:p>
          <a:p>
            <a:pPr lvl="1"/>
            <a:endParaRPr lang="nl-NL" dirty="0"/>
          </a:p>
          <a:p>
            <a:pPr lvl="1"/>
            <a:endParaRPr lang="nl-NL" dirty="0"/>
          </a:p>
        </p:txBody>
      </p:sp>
    </p:spTree>
    <p:extLst>
      <p:ext uri="{BB962C8B-B14F-4D97-AF65-F5344CB8AC3E}">
        <p14:creationId xmlns:p14="http://schemas.microsoft.com/office/powerpoint/2010/main" val="353768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Afbeelding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7479" y="616311"/>
            <a:ext cx="7254919" cy="765717"/>
          </a:xfrm>
          <a:prstGeom prst="rect">
            <a:avLst/>
          </a:prstGeom>
        </p:spPr>
        <p:txBody>
          <a:bodyPr lIns="0" tIns="0" rIns="0" bIns="0" anchor="t" anchorCtr="0">
            <a:normAutofit/>
          </a:bodyPr>
          <a:lstStyle>
            <a:lvl1pPr algn="l">
              <a:defRPr sz="2400">
                <a:solidFill>
                  <a:srgbClr val="DFA117"/>
                </a:solidFill>
                <a:latin typeface="+mj-lt"/>
              </a:defRPr>
            </a:lvl1pPr>
          </a:lstStyle>
          <a:p>
            <a:r>
              <a:rPr lang="en-US" dirty="0" err="1"/>
              <a:t>Klik</a:t>
            </a:r>
            <a:r>
              <a:rPr lang="en-US" dirty="0"/>
              <a:t> </a:t>
            </a:r>
            <a:r>
              <a:rPr lang="en-US" dirty="0" err="1"/>
              <a:t>hier</a:t>
            </a:r>
            <a:r>
              <a:rPr lang="en-US" dirty="0"/>
              <a:t> </a:t>
            </a:r>
            <a:r>
              <a:rPr lang="en-US" dirty="0" err="1"/>
              <a:t>om</a:t>
            </a:r>
            <a:r>
              <a:rPr lang="en-US" dirty="0"/>
              <a:t> </a:t>
            </a:r>
            <a:r>
              <a:rPr lang="en-US" dirty="0" err="1"/>
              <a:t>een</a:t>
            </a:r>
            <a:r>
              <a:rPr lang="en-US" dirty="0"/>
              <a:t> kop </a:t>
            </a:r>
            <a:r>
              <a:rPr lang="en-US" dirty="0" err="1"/>
              <a:t>te</a:t>
            </a:r>
            <a:r>
              <a:rPr lang="en-US" dirty="0"/>
              <a:t> </a:t>
            </a:r>
            <a:r>
              <a:rPr lang="en-US" dirty="0" err="1"/>
              <a:t>maken</a:t>
            </a:r>
            <a:endParaRPr lang="nl-NL" dirty="0"/>
          </a:p>
        </p:txBody>
      </p:sp>
      <p:sp>
        <p:nvSpPr>
          <p:cNvPr id="8" name="Tijdelijke aanduiding voor afbeelding 2"/>
          <p:cNvSpPr>
            <a:spLocks noGrp="1"/>
          </p:cNvSpPr>
          <p:nvPr>
            <p:ph type="pic" idx="1"/>
          </p:nvPr>
        </p:nvSpPr>
        <p:spPr>
          <a:xfrm>
            <a:off x="326397" y="697241"/>
            <a:ext cx="3749363" cy="1822165"/>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jdelijke aanduiding voor tekst 10"/>
          <p:cNvSpPr>
            <a:spLocks noGrp="1"/>
          </p:cNvSpPr>
          <p:nvPr>
            <p:ph type="body" sz="quarter" idx="13" hasCustomPrompt="1"/>
          </p:nvPr>
        </p:nvSpPr>
        <p:spPr>
          <a:xfrm>
            <a:off x="4326464" y="1592820"/>
            <a:ext cx="7255933" cy="4556125"/>
          </a:xfrm>
          <a:prstGeom prst="rect">
            <a:avLst/>
          </a:prstGeom>
        </p:spPr>
        <p:txBody>
          <a:bodyPr lIns="0" tIns="0" rIns="0" bIns="0">
            <a:normAutofit/>
          </a:bodyPr>
          <a:lstStyle>
            <a:lvl1pPr marL="0" indent="0">
              <a:buNone/>
              <a:defRPr sz="1800" baseline="0">
                <a:solidFill>
                  <a:srgbClr val="6B6B6D"/>
                </a:solidFill>
                <a:latin typeface="Calibri"/>
              </a:defRPr>
            </a:lvl1pPr>
          </a:lstStyle>
          <a:p>
            <a:pPr lvl="0"/>
            <a:r>
              <a:rPr lang="nl-NL" dirty="0"/>
              <a:t>Klik om tekst toe te voegen. Bijvoorbeeld een intro.</a:t>
            </a:r>
          </a:p>
        </p:txBody>
      </p:sp>
      <p:sp>
        <p:nvSpPr>
          <p:cNvPr id="12" name="Tijdelijke aanduiding voor afbeelding 2"/>
          <p:cNvSpPr>
            <a:spLocks noGrp="1"/>
          </p:cNvSpPr>
          <p:nvPr>
            <p:ph type="pic" idx="14"/>
          </p:nvPr>
        </p:nvSpPr>
        <p:spPr>
          <a:xfrm>
            <a:off x="326399" y="2591939"/>
            <a:ext cx="3749363" cy="2041842"/>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6" name="Tijdelijke aanduiding voor afbeelding 2"/>
          <p:cNvSpPr>
            <a:spLocks noGrp="1"/>
          </p:cNvSpPr>
          <p:nvPr>
            <p:ph type="pic" idx="15"/>
          </p:nvPr>
        </p:nvSpPr>
        <p:spPr>
          <a:xfrm>
            <a:off x="326399" y="4706318"/>
            <a:ext cx="3749363" cy="2041842"/>
          </a:xfrm>
          <a:prstGeom prst="rect">
            <a:avLst/>
          </a:prstGeom>
        </p:spPr>
        <p:txBody>
          <a:bodyPr>
            <a:normAutofit/>
          </a:bodyPr>
          <a:lstStyle>
            <a:lvl1pPr marL="0" indent="0">
              <a:buNone/>
              <a:defRPr sz="14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7" name="Tijdelijke aanduiding voor datum 3"/>
          <p:cNvSpPr>
            <a:spLocks noGrp="1"/>
          </p:cNvSpPr>
          <p:nvPr>
            <p:ph type="dt" sz="half" idx="2"/>
          </p:nvPr>
        </p:nvSpPr>
        <p:spPr>
          <a:xfrm>
            <a:off x="7908325" y="6232780"/>
            <a:ext cx="2800867" cy="577166"/>
          </a:xfrm>
          <a:prstGeom prst="rect">
            <a:avLst/>
          </a:prstGeom>
        </p:spPr>
        <p:txBody>
          <a:bodyPr vert="horz" lIns="91440" tIns="45720" rIns="91440" bIns="45720" rtlCol="0" anchor="t" anchorCtr="0"/>
          <a:lstStyle>
            <a:lvl1pPr algn="l">
              <a:defRPr sz="1400">
                <a:solidFill>
                  <a:srgbClr val="6B6B6D"/>
                </a:solidFill>
                <a:latin typeface="Calibri"/>
              </a:defRPr>
            </a:lvl1pPr>
          </a:lstStyle>
          <a:p>
            <a:r>
              <a:rPr lang="en-US" dirty="0"/>
              <a:t>Het project van de </a:t>
            </a:r>
            <a:r>
              <a:rPr lang="en-US" dirty="0" err="1"/>
              <a:t>UvH</a:t>
            </a:r>
            <a:endParaRPr lang="nl-NL" dirty="0"/>
          </a:p>
        </p:txBody>
      </p:sp>
      <p:sp>
        <p:nvSpPr>
          <p:cNvPr id="18" name="Tijdelijke aanduiding voor dianummer 5"/>
          <p:cNvSpPr>
            <a:spLocks noGrp="1"/>
          </p:cNvSpPr>
          <p:nvPr>
            <p:ph type="sldNum" sz="quarter" idx="4"/>
          </p:nvPr>
        </p:nvSpPr>
        <p:spPr>
          <a:xfrm>
            <a:off x="10709192" y="6232781"/>
            <a:ext cx="873208"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latin typeface="Calibri"/>
              </a:rPr>
              <a:t>| </a:t>
            </a:r>
            <a:fld id="{0914BE87-794F-914B-8238-3D0D52F4FC46}" type="slidenum">
              <a:rPr lang="nl-NL" smtClean="0">
                <a:latin typeface="Calibri"/>
              </a:rPr>
              <a:pPr/>
              <a:t>‹nr.›</a:t>
            </a:fld>
            <a:endParaRPr lang="nl-NL" dirty="0">
              <a:latin typeface="Calibri"/>
            </a:endParaRPr>
          </a:p>
        </p:txBody>
      </p:sp>
    </p:spTree>
    <p:extLst>
      <p:ext uri="{BB962C8B-B14F-4D97-AF65-F5344CB8AC3E}">
        <p14:creationId xmlns:p14="http://schemas.microsoft.com/office/powerpoint/2010/main" val="142770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hthoek 17"/>
          <p:cNvSpPr/>
          <p:nvPr/>
        </p:nvSpPr>
        <p:spPr>
          <a:xfrm>
            <a:off x="-3" y="-5562"/>
            <a:ext cx="288000" cy="6863562"/>
          </a:xfrm>
          <a:prstGeom prst="rect">
            <a:avLst/>
          </a:prstGeom>
          <a:solidFill>
            <a:srgbClr val="DFA117"/>
          </a:solidFill>
          <a:ln>
            <a:solidFill>
              <a:srgbClr val="DFA1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pic>
        <p:nvPicPr>
          <p:cNvPr id="19" name="Afbeelding 18" descr="UvH_UvH_Laag_PMS138U.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6047" y="84159"/>
            <a:ext cx="2505240" cy="581432"/>
          </a:xfrm>
          <a:prstGeom prst="rect">
            <a:avLst/>
          </a:prstGeom>
        </p:spPr>
      </p:pic>
      <p:sp>
        <p:nvSpPr>
          <p:cNvPr id="6" name="Rechthoek 5"/>
          <p:cNvSpPr/>
          <p:nvPr/>
        </p:nvSpPr>
        <p:spPr>
          <a:xfrm>
            <a:off x="287997" y="-5562"/>
            <a:ext cx="38400" cy="68635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latin typeface="Calibri"/>
            </a:endParaRPr>
          </a:p>
        </p:txBody>
      </p:sp>
    </p:spTree>
    <p:extLst>
      <p:ext uri="{BB962C8B-B14F-4D97-AF65-F5344CB8AC3E}">
        <p14:creationId xmlns:p14="http://schemas.microsoft.com/office/powerpoint/2010/main" val="101809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0DA9F4-D9AC-4EAB-A57A-E23324550B52}"/>
              </a:ext>
            </a:extLst>
          </p:cNvPr>
          <p:cNvSpPr>
            <a:spLocks noGrp="1"/>
          </p:cNvSpPr>
          <p:nvPr>
            <p:ph type="title"/>
          </p:nvPr>
        </p:nvSpPr>
        <p:spPr>
          <a:xfrm>
            <a:off x="4644616" y="1629839"/>
            <a:ext cx="7547384" cy="2309829"/>
          </a:xfrm>
        </p:spPr>
        <p:txBody>
          <a:bodyPr>
            <a:noAutofit/>
          </a:bodyPr>
          <a:lstStyle/>
          <a:p>
            <a:pPr algn="ctr"/>
            <a:r>
              <a:rPr lang="nl-NL" sz="3600" b="1" dirty="0"/>
              <a:t>Goede zingevingszorg </a:t>
            </a:r>
            <a:br>
              <a:rPr lang="nl-NL" sz="3600" b="1" dirty="0"/>
            </a:br>
            <a:r>
              <a:rPr lang="nl-NL" sz="3600" b="1" dirty="0"/>
              <a:t>vanuit cliëntenperspectief</a:t>
            </a:r>
            <a:br>
              <a:rPr lang="nl-NL" sz="3600" b="1" dirty="0"/>
            </a:br>
            <a:br>
              <a:rPr lang="nl-NL" sz="3600" b="1" dirty="0"/>
            </a:br>
            <a:r>
              <a:rPr lang="nl-NL" sz="2800" i="1" dirty="0">
                <a:solidFill>
                  <a:schemeClr val="bg2">
                    <a:lumMod val="50000"/>
                  </a:schemeClr>
                </a:solidFill>
              </a:rPr>
              <a:t>Tussentijdse bevindingen uit </a:t>
            </a:r>
            <a:r>
              <a:rPr lang="nl-NL" sz="2800" i="1" dirty="0" err="1">
                <a:solidFill>
                  <a:schemeClr val="bg2">
                    <a:lumMod val="50000"/>
                  </a:schemeClr>
                </a:solidFill>
              </a:rPr>
              <a:t>SamenZin</a:t>
            </a:r>
            <a:br>
              <a:rPr lang="nl-NL" sz="2800" i="1" dirty="0">
                <a:solidFill>
                  <a:schemeClr val="bg2">
                    <a:lumMod val="50000"/>
                  </a:schemeClr>
                </a:solidFill>
              </a:rPr>
            </a:br>
            <a:r>
              <a:rPr lang="nl-NL" sz="2800" i="1" dirty="0">
                <a:solidFill>
                  <a:schemeClr val="bg2">
                    <a:lumMod val="50000"/>
                  </a:schemeClr>
                </a:solidFill>
              </a:rPr>
              <a:t>door Stefanie de Cuba </a:t>
            </a:r>
            <a:br>
              <a:rPr lang="nl-NL" sz="3600" i="1" dirty="0"/>
            </a:br>
            <a:endParaRPr lang="nl-NL" sz="3600" i="1" dirty="0"/>
          </a:p>
        </p:txBody>
      </p:sp>
      <p:pic>
        <p:nvPicPr>
          <p:cNvPr id="5" name="Afbeelding 4">
            <a:extLst>
              <a:ext uri="{FF2B5EF4-FFF2-40B4-BE49-F238E27FC236}">
                <a16:creationId xmlns:a16="http://schemas.microsoft.com/office/drawing/2014/main" id="{AF9D61FA-C861-4EC3-B527-492D8F110034}"/>
              </a:ext>
            </a:extLst>
          </p:cNvPr>
          <p:cNvPicPr>
            <a:picLocks noChangeAspect="1"/>
          </p:cNvPicPr>
          <p:nvPr/>
        </p:nvPicPr>
        <p:blipFill>
          <a:blip r:embed="rId3"/>
          <a:stretch>
            <a:fillRect/>
          </a:stretch>
        </p:blipFill>
        <p:spPr>
          <a:xfrm>
            <a:off x="10073777" y="178860"/>
            <a:ext cx="1920678" cy="448158"/>
          </a:xfrm>
          <a:prstGeom prst="rect">
            <a:avLst/>
          </a:prstGeom>
        </p:spPr>
      </p:pic>
      <p:pic>
        <p:nvPicPr>
          <p:cNvPr id="6" name="Afbeelding 5">
            <a:extLst>
              <a:ext uri="{FF2B5EF4-FFF2-40B4-BE49-F238E27FC236}">
                <a16:creationId xmlns:a16="http://schemas.microsoft.com/office/drawing/2014/main" id="{9D165F50-3AF2-4160-BB32-F61B3DA313E0}"/>
              </a:ext>
            </a:extLst>
          </p:cNvPr>
          <p:cNvPicPr>
            <a:picLocks noChangeAspect="1"/>
          </p:cNvPicPr>
          <p:nvPr/>
        </p:nvPicPr>
        <p:blipFill rotWithShape="1">
          <a:blip r:embed="rId4">
            <a:extLst>
              <a:ext uri="{28A0092B-C50C-407E-A947-70E740481C1C}">
                <a14:useLocalDpi xmlns:a14="http://schemas.microsoft.com/office/drawing/2010/main" val="0"/>
              </a:ext>
            </a:extLst>
          </a:blip>
          <a:srcRect l="22886"/>
          <a:stretch/>
        </p:blipFill>
        <p:spPr>
          <a:xfrm>
            <a:off x="229371" y="1433896"/>
            <a:ext cx="4615543" cy="3990208"/>
          </a:xfrm>
          <a:prstGeom prst="rect">
            <a:avLst/>
          </a:prstGeom>
        </p:spPr>
      </p:pic>
    </p:spTree>
    <p:extLst>
      <p:ext uri="{BB962C8B-B14F-4D97-AF65-F5344CB8AC3E}">
        <p14:creationId xmlns:p14="http://schemas.microsoft.com/office/powerpoint/2010/main" val="276073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E0F10142-0CCA-456E-B164-B262CE3E2A1C}"/>
              </a:ext>
            </a:extLst>
          </p:cNvPr>
          <p:cNvSpPr>
            <a:spLocks noGrp="1"/>
          </p:cNvSpPr>
          <p:nvPr>
            <p:ph type="body" sz="quarter" idx="13"/>
          </p:nvPr>
        </p:nvSpPr>
        <p:spPr>
          <a:xfrm>
            <a:off x="1193666" y="1293223"/>
            <a:ext cx="9700757" cy="4924697"/>
          </a:xfrm>
        </p:spPr>
        <p:txBody>
          <a:bodyPr>
            <a:normAutofit fontScale="85000" lnSpcReduction="20000"/>
          </a:bodyPr>
          <a:lstStyle/>
          <a:p>
            <a:pPr marL="0" indent="0">
              <a:lnSpc>
                <a:spcPct val="150000"/>
              </a:lnSpc>
              <a:buNone/>
            </a:pPr>
            <a:r>
              <a:rPr lang="nl-NL" sz="3300" b="1" dirty="0"/>
              <a:t>In het kort </a:t>
            </a:r>
          </a:p>
          <a:p>
            <a:pPr marL="342900" indent="-342900">
              <a:lnSpc>
                <a:spcPct val="150000"/>
              </a:lnSpc>
            </a:pPr>
            <a:r>
              <a:rPr lang="nl-NL" sz="2600" dirty="0"/>
              <a:t>28 interviews met (ex)cliënten/patiënten van </a:t>
            </a:r>
          </a:p>
          <a:p>
            <a:pPr lvl="1">
              <a:lnSpc>
                <a:spcPct val="150000"/>
              </a:lnSpc>
            </a:pPr>
            <a:r>
              <a:rPr lang="nl-NL" sz="2600" dirty="0"/>
              <a:t>Huisarts</a:t>
            </a:r>
          </a:p>
          <a:p>
            <a:pPr lvl="1">
              <a:lnSpc>
                <a:spcPct val="150000"/>
              </a:lnSpc>
            </a:pPr>
            <a:r>
              <a:rPr lang="nl-NL" sz="2600" dirty="0"/>
              <a:t>POH</a:t>
            </a:r>
          </a:p>
          <a:p>
            <a:pPr lvl="1">
              <a:lnSpc>
                <a:spcPct val="150000"/>
              </a:lnSpc>
            </a:pPr>
            <a:r>
              <a:rPr lang="nl-NL" sz="2600" dirty="0"/>
              <a:t>GV thuis</a:t>
            </a:r>
          </a:p>
          <a:p>
            <a:pPr>
              <a:lnSpc>
                <a:spcPct val="150000"/>
              </a:lnSpc>
            </a:pPr>
            <a:r>
              <a:rPr lang="nl-NL" sz="2600" dirty="0"/>
              <a:t>Tussentijdse resultaten </a:t>
            </a:r>
          </a:p>
          <a:p>
            <a:pPr>
              <a:lnSpc>
                <a:spcPct val="150000"/>
              </a:lnSpc>
            </a:pPr>
            <a:r>
              <a:rPr lang="nl-NL" sz="2600" dirty="0"/>
              <a:t>Diepte interview, online en offline </a:t>
            </a:r>
          </a:p>
          <a:p>
            <a:pPr>
              <a:lnSpc>
                <a:spcPct val="150000"/>
              </a:lnSpc>
            </a:pPr>
            <a:r>
              <a:rPr lang="nl-NL" sz="2600" dirty="0"/>
              <a:t>Met behulp van associatiekaarten </a:t>
            </a:r>
          </a:p>
          <a:p>
            <a:pPr marL="0" indent="0">
              <a:lnSpc>
                <a:spcPct val="150000"/>
              </a:lnSpc>
              <a:buNone/>
            </a:pPr>
            <a:endParaRPr lang="nl-NL" sz="2600" dirty="0"/>
          </a:p>
          <a:p>
            <a:pPr marL="0" indent="0">
              <a:lnSpc>
                <a:spcPct val="150000"/>
              </a:lnSpc>
              <a:buNone/>
            </a:pPr>
            <a:r>
              <a:rPr lang="nl-NL" sz="2600" dirty="0"/>
              <a:t>Hoofdvraag: hoe heeft u de ontvangen aandacht of zorg voor zingeving ervaren? </a:t>
            </a:r>
          </a:p>
        </p:txBody>
      </p:sp>
      <p:pic>
        <p:nvPicPr>
          <p:cNvPr id="4" name="Afbeelding 3">
            <a:extLst>
              <a:ext uri="{FF2B5EF4-FFF2-40B4-BE49-F238E27FC236}">
                <a16:creationId xmlns:a16="http://schemas.microsoft.com/office/drawing/2014/main" id="{FE40ECBF-53F7-4FAD-9BF2-205699C745B8}"/>
              </a:ext>
            </a:extLst>
          </p:cNvPr>
          <p:cNvPicPr/>
          <p:nvPr/>
        </p:nvPicPr>
        <p:blipFill rotWithShape="1">
          <a:blip r:embed="rId3"/>
          <a:srcRect l="11895" t="8701" r="17098" b="7349"/>
          <a:stretch/>
        </p:blipFill>
        <p:spPr bwMode="auto">
          <a:xfrm>
            <a:off x="7946570" y="2024744"/>
            <a:ext cx="4245430" cy="280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109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4">
            <a:extLst>
              <a:ext uri="{FF2B5EF4-FFF2-40B4-BE49-F238E27FC236}">
                <a16:creationId xmlns:a16="http://schemas.microsoft.com/office/drawing/2014/main" id="{C4131EAE-DB82-467D-890F-316FDFFD3077}"/>
              </a:ext>
            </a:extLst>
          </p:cNvPr>
          <p:cNvSpPr txBox="1">
            <a:spLocks/>
          </p:cNvSpPr>
          <p:nvPr/>
        </p:nvSpPr>
        <p:spPr>
          <a:xfrm>
            <a:off x="1158239" y="1031965"/>
            <a:ext cx="9875521" cy="5408023"/>
          </a:xfrm>
          <a:prstGeom prst="rect">
            <a:avLst/>
          </a:prstGeom>
        </p:spPr>
        <p:txBody>
          <a:bodyPr lIns="0" tIns="0" rIns="0" bIns="0">
            <a:normAutofit lnSpcReduction="10000"/>
          </a:bodyPr>
          <a:lstStyle>
            <a:lvl1pPr marL="284400" marR="0" indent="-285750" algn="l" defTabSz="457200" rtl="0" eaLnBrk="1" fontAlgn="auto" latinLnBrk="0" hangingPunct="1">
              <a:lnSpc>
                <a:spcPct val="100000"/>
              </a:lnSpc>
              <a:spcBef>
                <a:spcPts val="432"/>
              </a:spcBef>
              <a:spcAft>
                <a:spcPts val="0"/>
              </a:spcAft>
              <a:buClr>
                <a:srgbClr val="DFA117"/>
              </a:buClr>
              <a:buSzTx/>
              <a:buFont typeface="Arial"/>
              <a:buChar char="•"/>
              <a:tabLst/>
              <a:defRPr sz="1800" kern="1200" baseline="0">
                <a:solidFill>
                  <a:srgbClr val="6B6B6D"/>
                </a:solidFill>
                <a:latin typeface="Calibri"/>
                <a:ea typeface="+mn-ea"/>
                <a:cs typeface="+mn-cs"/>
              </a:defRPr>
            </a:lvl1pPr>
            <a:lvl2pPr marL="561600" indent="-285750" algn="l" defTabSz="457200" rtl="0" eaLnBrk="1" latinLnBrk="0" hangingPunct="1">
              <a:spcBef>
                <a:spcPts val="0"/>
              </a:spcBef>
              <a:buClr>
                <a:srgbClr val="DFA117"/>
              </a:buClr>
              <a:buFont typeface="Lucida Grande"/>
              <a:buChar char="-"/>
              <a:defRPr sz="1800" kern="1200">
                <a:solidFill>
                  <a:srgbClr val="6B6B6D"/>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3600" b="1" dirty="0"/>
              <a:t>Zingevingsvragen in de huisartsenpraktijk</a:t>
            </a:r>
          </a:p>
          <a:p>
            <a:pPr marL="0" indent="0">
              <a:buNone/>
            </a:pPr>
            <a:endParaRPr lang="nl-NL" sz="2400" b="1" dirty="0"/>
          </a:p>
          <a:p>
            <a:pPr marL="0" indent="0">
              <a:buNone/>
            </a:pPr>
            <a:r>
              <a:rPr lang="nl-NL" sz="2600" b="1" dirty="0"/>
              <a:t>Aanleiding							v.b. zingevingsvragen/-behoeften</a:t>
            </a:r>
          </a:p>
          <a:p>
            <a:pPr marL="0" indent="0">
              <a:buNone/>
            </a:pPr>
            <a:endParaRPr lang="nl-NL" sz="2000" b="1" dirty="0"/>
          </a:p>
          <a:p>
            <a:pPr marL="342900" indent="-342900"/>
            <a:r>
              <a:rPr lang="nl-NL" sz="2400" dirty="0"/>
              <a:t>Pijn									Wat beteken ik nog, als ik door pijn 												niet meer kan werken?</a:t>
            </a:r>
          </a:p>
          <a:p>
            <a:pPr marL="342900" indent="-342900"/>
            <a:r>
              <a:rPr lang="nl-NL" sz="2400" dirty="0"/>
              <a:t>Burn-out klachten 					Wie ben ik? Wat is mijn toekomst?</a:t>
            </a:r>
          </a:p>
          <a:p>
            <a:pPr marL="342900" indent="-342900"/>
            <a:r>
              <a:rPr lang="nl-NL" sz="2400" dirty="0"/>
              <a:t>Depressie 							Wat maakt dat ik wil blijven leven?</a:t>
            </a:r>
          </a:p>
          <a:p>
            <a:pPr marL="342900" indent="-342900"/>
            <a:r>
              <a:rPr lang="nl-NL" sz="2400" dirty="0"/>
              <a:t>Trauma  							Hoe kom ik (weer) in verbinding? </a:t>
            </a:r>
          </a:p>
          <a:p>
            <a:pPr marL="342900" indent="-342900"/>
            <a:r>
              <a:rPr lang="nl-NL" sz="2400" dirty="0"/>
              <a:t>Rouw &amp; verlies						Hoe laat ik los? </a:t>
            </a:r>
          </a:p>
          <a:p>
            <a:pPr marL="342900" indent="-342900"/>
            <a:r>
              <a:rPr lang="nl-NL" sz="2400" dirty="0"/>
              <a:t>Ziekte en medicatie				Hoe vind ik mijzelf terug? Waarin 												vind ik vertrouwen? </a:t>
            </a:r>
          </a:p>
          <a:p>
            <a:pPr marL="0" indent="0">
              <a:buNone/>
            </a:pPr>
            <a:r>
              <a:rPr lang="nl-NL" sz="2800" dirty="0"/>
              <a:t>					</a:t>
            </a:r>
            <a:endParaRPr lang="nl-NL" sz="2400" dirty="0"/>
          </a:p>
          <a:p>
            <a:pPr marL="342900" indent="-342900"/>
            <a:endParaRPr lang="nl-NL" sz="2400" dirty="0"/>
          </a:p>
          <a:p>
            <a:endParaRPr lang="nl-NL" sz="2400" dirty="0"/>
          </a:p>
          <a:p>
            <a:endParaRPr lang="nl-NL" sz="2000" dirty="0"/>
          </a:p>
          <a:p>
            <a:endParaRPr lang="nl-NL" dirty="0"/>
          </a:p>
          <a:p>
            <a:endParaRPr lang="nl-NL" dirty="0"/>
          </a:p>
        </p:txBody>
      </p:sp>
      <p:sp>
        <p:nvSpPr>
          <p:cNvPr id="11" name="Pijl: rechts 10">
            <a:extLst>
              <a:ext uri="{FF2B5EF4-FFF2-40B4-BE49-F238E27FC236}">
                <a16:creationId xmlns:a16="http://schemas.microsoft.com/office/drawing/2014/main" id="{0733D3EE-3A05-49C3-947F-AC641EDAA25D}"/>
              </a:ext>
            </a:extLst>
          </p:cNvPr>
          <p:cNvSpPr/>
          <p:nvPr/>
        </p:nvSpPr>
        <p:spPr>
          <a:xfrm>
            <a:off x="4987832" y="2726875"/>
            <a:ext cx="404948" cy="2090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Pijl: rechts 13">
            <a:extLst>
              <a:ext uri="{FF2B5EF4-FFF2-40B4-BE49-F238E27FC236}">
                <a16:creationId xmlns:a16="http://schemas.microsoft.com/office/drawing/2014/main" id="{EF8DC647-34F3-49D9-B770-EEB59FDDBDA6}"/>
              </a:ext>
            </a:extLst>
          </p:cNvPr>
          <p:cNvSpPr/>
          <p:nvPr/>
        </p:nvSpPr>
        <p:spPr>
          <a:xfrm>
            <a:off x="4992185" y="3768638"/>
            <a:ext cx="404948" cy="2090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Pijl: rechts 14">
            <a:extLst>
              <a:ext uri="{FF2B5EF4-FFF2-40B4-BE49-F238E27FC236}">
                <a16:creationId xmlns:a16="http://schemas.microsoft.com/office/drawing/2014/main" id="{4B8A47E9-FE60-4191-9DEE-1E286F181412}"/>
              </a:ext>
            </a:extLst>
          </p:cNvPr>
          <p:cNvSpPr/>
          <p:nvPr/>
        </p:nvSpPr>
        <p:spPr>
          <a:xfrm>
            <a:off x="4987832" y="4193989"/>
            <a:ext cx="404948" cy="2090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Pijl: rechts 15">
            <a:extLst>
              <a:ext uri="{FF2B5EF4-FFF2-40B4-BE49-F238E27FC236}">
                <a16:creationId xmlns:a16="http://schemas.microsoft.com/office/drawing/2014/main" id="{EF769E8F-8115-4807-BCE3-922F926BCF4B}"/>
              </a:ext>
            </a:extLst>
          </p:cNvPr>
          <p:cNvSpPr/>
          <p:nvPr/>
        </p:nvSpPr>
        <p:spPr>
          <a:xfrm>
            <a:off x="4987832" y="4583424"/>
            <a:ext cx="404948" cy="2090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Pijl: rechts 17">
            <a:extLst>
              <a:ext uri="{FF2B5EF4-FFF2-40B4-BE49-F238E27FC236}">
                <a16:creationId xmlns:a16="http://schemas.microsoft.com/office/drawing/2014/main" id="{214C04C9-A5CF-49CE-92BC-55A28A7D1E16}"/>
              </a:ext>
            </a:extLst>
          </p:cNvPr>
          <p:cNvSpPr/>
          <p:nvPr/>
        </p:nvSpPr>
        <p:spPr>
          <a:xfrm>
            <a:off x="4987832" y="4972859"/>
            <a:ext cx="404948" cy="2090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Pijl: rechts 18">
            <a:extLst>
              <a:ext uri="{FF2B5EF4-FFF2-40B4-BE49-F238E27FC236}">
                <a16:creationId xmlns:a16="http://schemas.microsoft.com/office/drawing/2014/main" id="{B42EBCAC-A9E5-4A4B-BBF6-E6662FC864EC}"/>
              </a:ext>
            </a:extLst>
          </p:cNvPr>
          <p:cNvSpPr/>
          <p:nvPr/>
        </p:nvSpPr>
        <p:spPr>
          <a:xfrm>
            <a:off x="4987832" y="3424110"/>
            <a:ext cx="404948" cy="2090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5692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F4DD5910-B40D-4A37-9625-A54F74B6D35C}"/>
              </a:ext>
            </a:extLst>
          </p:cNvPr>
          <p:cNvSpPr>
            <a:spLocks noGrp="1"/>
          </p:cNvSpPr>
          <p:nvPr>
            <p:ph type="body" sz="quarter" idx="13"/>
          </p:nvPr>
        </p:nvSpPr>
        <p:spPr>
          <a:xfrm>
            <a:off x="992779" y="1269871"/>
            <a:ext cx="7053941" cy="5328035"/>
          </a:xfrm>
        </p:spPr>
        <p:txBody>
          <a:bodyPr>
            <a:normAutofit/>
          </a:bodyPr>
          <a:lstStyle/>
          <a:p>
            <a:pPr marL="0" indent="0">
              <a:lnSpc>
                <a:spcPct val="150000"/>
              </a:lnSpc>
              <a:buNone/>
            </a:pPr>
            <a:r>
              <a:rPr lang="nl-NL" sz="2800" b="1" dirty="0"/>
              <a:t>Huisarts: belangstellend verwijzen</a:t>
            </a:r>
          </a:p>
          <a:p>
            <a:pPr marL="342900" indent="-342900">
              <a:lnSpc>
                <a:spcPct val="150000"/>
              </a:lnSpc>
            </a:pPr>
            <a:r>
              <a:rPr lang="nl-NL" sz="2200" dirty="0"/>
              <a:t>Belang doorverwijzende functie, ook bij zingevingsthema’s</a:t>
            </a:r>
          </a:p>
          <a:p>
            <a:pPr>
              <a:lnSpc>
                <a:spcPct val="150000"/>
              </a:lnSpc>
            </a:pPr>
            <a:r>
              <a:rPr lang="nl-NL" sz="2200" dirty="0"/>
              <a:t> Vraagt:</a:t>
            </a:r>
          </a:p>
          <a:p>
            <a:pPr lvl="1">
              <a:lnSpc>
                <a:spcPct val="150000"/>
              </a:lnSpc>
            </a:pPr>
            <a:r>
              <a:rPr lang="nl-NL" sz="2200" dirty="0"/>
              <a:t>Serieus nemen; ‘gezien worden’ </a:t>
            </a:r>
          </a:p>
          <a:p>
            <a:pPr lvl="1">
              <a:lnSpc>
                <a:spcPct val="150000"/>
              </a:lnSpc>
            </a:pPr>
            <a:r>
              <a:rPr lang="nl-NL" sz="2200" dirty="0"/>
              <a:t>Doorvragen: waar ligt de echte behoefte?</a:t>
            </a:r>
          </a:p>
          <a:p>
            <a:pPr lvl="1">
              <a:lnSpc>
                <a:spcPct val="150000"/>
              </a:lnSpc>
            </a:pPr>
            <a:r>
              <a:rPr lang="nl-NL" sz="2200" dirty="0"/>
              <a:t>Zien van samenhang lichamelijke en geestelijke/psychosociale en zingevingsdimensie</a:t>
            </a:r>
          </a:p>
          <a:p>
            <a:pPr marL="342900" indent="-342900">
              <a:lnSpc>
                <a:spcPct val="150000"/>
              </a:lnSpc>
            </a:pPr>
            <a:r>
              <a:rPr lang="nl-NL" sz="2200" dirty="0"/>
              <a:t>Wat kan huisarts zélf al doen op gebied zingevingszorg?..... </a:t>
            </a:r>
          </a:p>
          <a:p>
            <a:pPr marL="275850" lvl="1" indent="0">
              <a:lnSpc>
                <a:spcPct val="150000"/>
              </a:lnSpc>
              <a:buNone/>
            </a:pPr>
            <a:endParaRPr lang="nl-NL" sz="2400" dirty="0"/>
          </a:p>
          <a:p>
            <a:endParaRPr lang="nl-NL" sz="2400" dirty="0"/>
          </a:p>
          <a:p>
            <a:endParaRPr lang="nl-NL" sz="2400" dirty="0"/>
          </a:p>
          <a:p>
            <a:pPr marL="0" indent="0">
              <a:buNone/>
            </a:pPr>
            <a:endParaRPr lang="nl-NL" dirty="0"/>
          </a:p>
        </p:txBody>
      </p:sp>
      <p:pic>
        <p:nvPicPr>
          <p:cNvPr id="6" name="Tijdelijke aanduiding voor inhoud 3">
            <a:extLst>
              <a:ext uri="{FF2B5EF4-FFF2-40B4-BE49-F238E27FC236}">
                <a16:creationId xmlns:a16="http://schemas.microsoft.com/office/drawing/2014/main" id="{D28A34EC-B76C-4247-AFB0-704B22902BBE}"/>
              </a:ext>
            </a:extLst>
          </p:cNvPr>
          <p:cNvPicPr>
            <a:picLocks/>
          </p:cNvPicPr>
          <p:nvPr/>
        </p:nvPicPr>
        <p:blipFill rotWithShape="1">
          <a:blip r:embed="rId3"/>
          <a:srcRect l="28148" t="37776" r="49953" b="36508"/>
          <a:stretch/>
        </p:blipFill>
        <p:spPr bwMode="auto">
          <a:xfrm>
            <a:off x="8704217" y="2024742"/>
            <a:ext cx="3487783" cy="3161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389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597BEB7-4EF2-4C70-A567-68C36709C31E}"/>
              </a:ext>
            </a:extLst>
          </p:cNvPr>
          <p:cNvSpPr>
            <a:spLocks noGrp="1"/>
          </p:cNvSpPr>
          <p:nvPr>
            <p:ph type="body" sz="quarter" idx="13"/>
          </p:nvPr>
        </p:nvSpPr>
        <p:spPr>
          <a:xfrm>
            <a:off x="731797" y="1621448"/>
            <a:ext cx="7458614" cy="4976458"/>
          </a:xfrm>
        </p:spPr>
        <p:txBody>
          <a:bodyPr>
            <a:normAutofit/>
          </a:bodyPr>
          <a:lstStyle/>
          <a:p>
            <a:pPr marL="342900" indent="-342900">
              <a:lnSpc>
                <a:spcPct val="110000"/>
              </a:lnSpc>
            </a:pPr>
            <a:r>
              <a:rPr lang="nl-NL" sz="2400" dirty="0"/>
              <a:t>Juist bij ingrijpende gebeurtenissen en periodes: behoefte aan inleven, meeleven, perspectief </a:t>
            </a:r>
          </a:p>
          <a:p>
            <a:pPr marL="342900" indent="-342900">
              <a:lnSpc>
                <a:spcPct val="150000"/>
              </a:lnSpc>
            </a:pPr>
            <a:r>
              <a:rPr lang="nl-NL" sz="2400" dirty="0"/>
              <a:t>Een klein groot gebaar:</a:t>
            </a:r>
          </a:p>
          <a:p>
            <a:pPr marL="620100" lvl="1" indent="-342900">
              <a:lnSpc>
                <a:spcPct val="150000"/>
              </a:lnSpc>
              <a:buFontTx/>
              <a:buChar char="-"/>
            </a:pPr>
            <a:r>
              <a:rPr lang="nl-NL" sz="2400" dirty="0"/>
              <a:t>Opbellen</a:t>
            </a:r>
          </a:p>
          <a:p>
            <a:pPr marL="620100" lvl="1" indent="-342900">
              <a:lnSpc>
                <a:spcPct val="150000"/>
              </a:lnSpc>
              <a:buFontTx/>
              <a:buChar char="-"/>
            </a:pPr>
            <a:r>
              <a:rPr lang="nl-NL" sz="2400" dirty="0"/>
              <a:t> ‘Kom eens hier… hoe gaat het met je?’ </a:t>
            </a:r>
          </a:p>
          <a:p>
            <a:pPr marL="342900" indent="-342900">
              <a:lnSpc>
                <a:spcPct val="150000"/>
              </a:lnSpc>
            </a:pPr>
            <a:r>
              <a:rPr lang="nl-NL" sz="2400" dirty="0"/>
              <a:t>Vertrouwen geven dat het goed komt</a:t>
            </a:r>
          </a:p>
          <a:p>
            <a:pPr marL="342900" indent="-342900">
              <a:lnSpc>
                <a:spcPct val="150000"/>
              </a:lnSpc>
            </a:pPr>
            <a:r>
              <a:rPr lang="nl-NL" sz="2400" dirty="0"/>
              <a:t>Met de huisarts deel je een geschiedenis</a:t>
            </a:r>
          </a:p>
          <a:p>
            <a:pPr marL="620100" lvl="1" indent="-342900">
              <a:lnSpc>
                <a:spcPct val="150000"/>
              </a:lnSpc>
            </a:pPr>
            <a:r>
              <a:rPr lang="nl-NL" sz="2400" dirty="0"/>
              <a:t>Is kansrijk én complex voor zingevingszorg</a:t>
            </a:r>
          </a:p>
          <a:p>
            <a:pPr marL="285750">
              <a:lnSpc>
                <a:spcPct val="150000"/>
              </a:lnSpc>
            </a:pPr>
            <a:endParaRPr lang="nl-NL" sz="1400" dirty="0"/>
          </a:p>
          <a:p>
            <a:pPr marL="285750">
              <a:lnSpc>
                <a:spcPct val="150000"/>
              </a:lnSpc>
            </a:pPr>
            <a:endParaRPr lang="nl-NL" sz="1400" dirty="0"/>
          </a:p>
          <a:p>
            <a:pPr marL="0" indent="0">
              <a:lnSpc>
                <a:spcPct val="150000"/>
              </a:lnSpc>
              <a:buNone/>
            </a:pPr>
            <a:endParaRPr lang="nl-NL" dirty="0"/>
          </a:p>
          <a:p>
            <a:pPr marL="0" indent="0">
              <a:lnSpc>
                <a:spcPct val="150000"/>
              </a:lnSpc>
              <a:buNone/>
            </a:pPr>
            <a:endParaRPr lang="nl-NL" sz="2400" dirty="0"/>
          </a:p>
        </p:txBody>
      </p:sp>
      <p:sp>
        <p:nvSpPr>
          <p:cNvPr id="6" name="Rechthoek 5">
            <a:extLst>
              <a:ext uri="{FF2B5EF4-FFF2-40B4-BE49-F238E27FC236}">
                <a16:creationId xmlns:a16="http://schemas.microsoft.com/office/drawing/2014/main" id="{DF976E79-A9F5-4A1C-84D5-FF326C4D8C1C}"/>
              </a:ext>
            </a:extLst>
          </p:cNvPr>
          <p:cNvSpPr/>
          <p:nvPr/>
        </p:nvSpPr>
        <p:spPr>
          <a:xfrm>
            <a:off x="7531399" y="2431291"/>
            <a:ext cx="4136571" cy="2427331"/>
          </a:xfrm>
          <a:prstGeom prst="rect">
            <a:avLst/>
          </a:prstGeom>
        </p:spPr>
        <p:txBody>
          <a:bodyPr wrap="square">
            <a:spAutoFit/>
          </a:bodyPr>
          <a:lstStyle/>
          <a:p>
            <a:pPr lvl="1">
              <a:lnSpc>
                <a:spcPct val="107000"/>
              </a:lnSpc>
              <a:spcAft>
                <a:spcPts val="800"/>
              </a:spcAft>
            </a:pPr>
            <a:r>
              <a:rPr lang="nl-NL" sz="20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“Ik vond het zo mooi dat hij uiteindelijk na die klacht-afwikkeling zei: ‘Ik ben gewoon vergeten te vragen hoe het met je gaat’. Dat was de essentie.” </a:t>
            </a:r>
          </a:p>
          <a:p>
            <a:pPr lvl="1">
              <a:lnSpc>
                <a:spcPct val="107000"/>
              </a:lnSpc>
              <a:spcAft>
                <a:spcPts val="800"/>
              </a:spcAft>
            </a:pPr>
            <a:endParaRPr lang="nl-NL"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nl-NL" sz="1000" dirty="0">
                <a:latin typeface="Calibri" panose="020F0502020204030204" pitchFamily="34" charset="0"/>
                <a:ea typeface="Calibri" panose="020F0502020204030204" pitchFamily="34" charset="0"/>
                <a:cs typeface="Times New Roman" panose="02020603050405020304" pitchFamily="18" charset="0"/>
              </a:rPr>
              <a:t>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07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EFE070D2-F910-4A27-909B-66729D93604B}"/>
              </a:ext>
            </a:extLst>
          </p:cNvPr>
          <p:cNvSpPr>
            <a:spLocks noGrp="1"/>
          </p:cNvSpPr>
          <p:nvPr>
            <p:ph type="body" sz="quarter" idx="13"/>
          </p:nvPr>
        </p:nvSpPr>
        <p:spPr>
          <a:xfrm>
            <a:off x="1350568" y="1408051"/>
            <a:ext cx="7863840" cy="4556125"/>
          </a:xfrm>
        </p:spPr>
        <p:txBody>
          <a:bodyPr>
            <a:normAutofit/>
          </a:bodyPr>
          <a:lstStyle/>
          <a:p>
            <a:pPr marL="0" indent="0">
              <a:buNone/>
            </a:pPr>
            <a:r>
              <a:rPr lang="nl-NL" sz="2800" b="1" dirty="0"/>
              <a:t>POH-GGZ: ruimte maken voor ervaring </a:t>
            </a:r>
          </a:p>
          <a:p>
            <a:pPr marL="0" indent="0">
              <a:buNone/>
            </a:pPr>
            <a:endParaRPr lang="nl-NL" sz="2800" b="1" dirty="0"/>
          </a:p>
          <a:p>
            <a:pPr marL="457200" indent="-457200">
              <a:lnSpc>
                <a:spcPct val="150000"/>
              </a:lnSpc>
            </a:pPr>
            <a:r>
              <a:rPr lang="nl-NL" sz="2400" dirty="0"/>
              <a:t>Goed luisteren </a:t>
            </a:r>
          </a:p>
          <a:p>
            <a:pPr marL="457200" indent="-457200">
              <a:lnSpc>
                <a:spcPct val="150000"/>
              </a:lnSpc>
            </a:pPr>
            <a:r>
              <a:rPr lang="nl-NL" sz="2400" dirty="0"/>
              <a:t>Verhaal laten doen </a:t>
            </a:r>
          </a:p>
          <a:p>
            <a:pPr marL="457200" indent="-457200">
              <a:lnSpc>
                <a:spcPct val="150000"/>
              </a:lnSpc>
            </a:pPr>
            <a:r>
              <a:rPr lang="nl-NL" sz="2400" dirty="0"/>
              <a:t>Niks te gek vinden </a:t>
            </a:r>
          </a:p>
          <a:p>
            <a:pPr marL="457200" indent="-457200">
              <a:lnSpc>
                <a:spcPct val="150000"/>
              </a:lnSpc>
            </a:pPr>
            <a:r>
              <a:rPr lang="nl-NL" sz="2400" dirty="0"/>
              <a:t>Serieus nemen</a:t>
            </a:r>
          </a:p>
          <a:p>
            <a:pPr marL="457200" indent="-457200">
              <a:lnSpc>
                <a:spcPct val="150000"/>
              </a:lnSpc>
            </a:pPr>
            <a:r>
              <a:rPr lang="nl-NL" sz="2400" dirty="0"/>
              <a:t>Normaliseren, niet bagatelliseren</a:t>
            </a:r>
          </a:p>
          <a:p>
            <a:pPr marL="457200" indent="-457200">
              <a:lnSpc>
                <a:spcPct val="150000"/>
              </a:lnSpc>
            </a:pPr>
            <a:r>
              <a:rPr lang="nl-NL" sz="2400" dirty="0"/>
              <a:t>Houding, openheid, teruggeven</a:t>
            </a:r>
          </a:p>
        </p:txBody>
      </p:sp>
      <p:sp>
        <p:nvSpPr>
          <p:cNvPr id="7" name="Tekstvak 6">
            <a:extLst>
              <a:ext uri="{FF2B5EF4-FFF2-40B4-BE49-F238E27FC236}">
                <a16:creationId xmlns:a16="http://schemas.microsoft.com/office/drawing/2014/main" id="{E6125F38-BFE6-41AF-8C2B-40E5635882D5}"/>
              </a:ext>
            </a:extLst>
          </p:cNvPr>
          <p:cNvSpPr txBox="1"/>
          <p:nvPr/>
        </p:nvSpPr>
        <p:spPr>
          <a:xfrm>
            <a:off x="6909513" y="2278156"/>
            <a:ext cx="4677975" cy="3538148"/>
          </a:xfrm>
          <a:prstGeom prst="rect">
            <a:avLst/>
          </a:prstGeom>
          <a:noFill/>
        </p:spPr>
        <p:txBody>
          <a:bodyPr wrap="square" rtlCol="0">
            <a:spAutoFit/>
          </a:bodyPr>
          <a:lstStyle/>
          <a:p>
            <a:pPr lvl="1">
              <a:lnSpc>
                <a:spcPct val="107000"/>
              </a:lnSpc>
              <a:spcAft>
                <a:spcPts val="800"/>
              </a:spcAft>
            </a:pPr>
            <a:endParaRPr lang="nl-NL" i="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nl-NL"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“Nou, gewoon luisteren en niets gek vinden. Ook zeggen van ‘goh, je hebt veel meegemaakt. Je hebt pech gehad.’ Want het zijn gewoon dingen die niet iedereen meemaakt, zeg maar. Ja, ook gewoon pech. En niet zegt van ‘het valt wel mee.’ Want op dat moment is jouw probleem het grootste probleem. Jij gaat ermee naar huis. Dat is gewoon zo.”</a:t>
            </a:r>
          </a:p>
          <a:p>
            <a:endParaRPr lang="nl-NL" dirty="0"/>
          </a:p>
        </p:txBody>
      </p:sp>
    </p:spTree>
    <p:extLst>
      <p:ext uri="{BB962C8B-B14F-4D97-AF65-F5344CB8AC3E}">
        <p14:creationId xmlns:p14="http://schemas.microsoft.com/office/powerpoint/2010/main" val="378243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B9B55FD6-A90E-4DD4-831D-288608115454}"/>
              </a:ext>
            </a:extLst>
          </p:cNvPr>
          <p:cNvSpPr>
            <a:spLocks noGrp="1"/>
          </p:cNvSpPr>
          <p:nvPr>
            <p:ph type="body" sz="quarter" idx="13"/>
          </p:nvPr>
        </p:nvSpPr>
        <p:spPr>
          <a:xfrm>
            <a:off x="1071154" y="1267097"/>
            <a:ext cx="6897189" cy="4911634"/>
          </a:xfrm>
        </p:spPr>
        <p:txBody>
          <a:bodyPr>
            <a:normAutofit fontScale="92500" lnSpcReduction="10000"/>
          </a:bodyPr>
          <a:lstStyle/>
          <a:p>
            <a:pPr marL="0" indent="0">
              <a:buNone/>
            </a:pPr>
            <a:r>
              <a:rPr lang="nl-NL" sz="3300" b="1" dirty="0"/>
              <a:t>Geestelijk Verzorger: ervaring in groter (levensbeschouwelijk) kader plaatsen </a:t>
            </a:r>
          </a:p>
          <a:p>
            <a:pPr marL="275850" lvl="1" indent="0">
              <a:buNone/>
            </a:pPr>
            <a:endParaRPr lang="nl-NL" sz="2400" dirty="0"/>
          </a:p>
          <a:p>
            <a:pPr>
              <a:buFont typeface="Arial" panose="020B0604020202020204" pitchFamily="34" charset="0"/>
              <a:buChar char="•"/>
            </a:pPr>
            <a:r>
              <a:rPr lang="nl-NL" sz="2400" dirty="0"/>
              <a:t>Levenservaringen vertalen, duiden en in levensbeschouwelijk kader plaatsen</a:t>
            </a:r>
          </a:p>
          <a:p>
            <a:pPr lvl="1"/>
            <a:r>
              <a:rPr lang="nl-NL" sz="2400" dirty="0"/>
              <a:t>Mede vanuit eigen levenservaring</a:t>
            </a:r>
          </a:p>
          <a:p>
            <a:pPr lvl="1"/>
            <a:r>
              <a:rPr lang="nl-NL" sz="2400" dirty="0"/>
              <a:t>Zonder iets op te leggen </a:t>
            </a:r>
          </a:p>
          <a:p>
            <a:pPr marL="275850" lvl="1" indent="0">
              <a:buNone/>
            </a:pPr>
            <a:endParaRPr lang="nl-NL" sz="2400" dirty="0"/>
          </a:p>
          <a:p>
            <a:pPr>
              <a:buFont typeface="Arial" panose="020B0604020202020204" pitchFamily="34" charset="0"/>
              <a:buChar char="•"/>
            </a:pPr>
            <a:r>
              <a:rPr lang="nl-NL" sz="2400" dirty="0"/>
              <a:t>Betekenis bevragen en aansluiten bij wat belangrijk voor iemand is </a:t>
            </a:r>
          </a:p>
          <a:p>
            <a:pPr marL="0" indent="0">
              <a:buNone/>
            </a:pPr>
            <a:endParaRPr lang="nl-NL" sz="2400" dirty="0"/>
          </a:p>
          <a:p>
            <a:pPr marL="342900" indent="-342900"/>
            <a:r>
              <a:rPr lang="nl-NL" sz="2400" dirty="0"/>
              <a:t>Geestelijke verzorging thuis</a:t>
            </a:r>
          </a:p>
          <a:p>
            <a:pPr lvl="1"/>
            <a:r>
              <a:rPr lang="nl-NL" sz="2400" dirty="0"/>
              <a:t>Omgeving inzetten </a:t>
            </a:r>
          </a:p>
          <a:p>
            <a:pPr lvl="1"/>
            <a:r>
              <a:rPr lang="nl-NL" sz="2400" dirty="0"/>
              <a:t>Tijd hebben</a:t>
            </a:r>
          </a:p>
          <a:p>
            <a:pPr marL="0" indent="0">
              <a:buNone/>
            </a:pPr>
            <a:endParaRPr lang="nl-NL" sz="2400" dirty="0"/>
          </a:p>
          <a:p>
            <a:pPr lvl="1"/>
            <a:endParaRPr lang="nl-NL" sz="2400" dirty="0"/>
          </a:p>
          <a:p>
            <a:pPr lvl="1"/>
            <a:endParaRPr lang="nl-NL" sz="2400" dirty="0"/>
          </a:p>
          <a:p>
            <a:pPr>
              <a:buFont typeface="Arial" panose="020B0604020202020204" pitchFamily="34" charset="0"/>
              <a:buChar char="•"/>
            </a:pPr>
            <a:endParaRPr lang="nl-NL" sz="2400" dirty="0"/>
          </a:p>
        </p:txBody>
      </p:sp>
      <p:sp>
        <p:nvSpPr>
          <p:cNvPr id="4" name="Tekstvak 3">
            <a:extLst>
              <a:ext uri="{FF2B5EF4-FFF2-40B4-BE49-F238E27FC236}">
                <a16:creationId xmlns:a16="http://schemas.microsoft.com/office/drawing/2014/main" id="{0EB6AA51-2C91-473F-AD1A-A4FC566AC191}"/>
              </a:ext>
            </a:extLst>
          </p:cNvPr>
          <p:cNvSpPr txBox="1"/>
          <p:nvPr/>
        </p:nvSpPr>
        <p:spPr>
          <a:xfrm>
            <a:off x="8071784" y="1870633"/>
            <a:ext cx="3049061" cy="1200329"/>
          </a:xfrm>
          <a:prstGeom prst="rect">
            <a:avLst/>
          </a:prstGeom>
          <a:noFill/>
        </p:spPr>
        <p:txBody>
          <a:bodyPr wrap="square" rtlCol="0">
            <a:spAutoFit/>
          </a:bodyPr>
          <a:lstStyle/>
          <a:p>
            <a:r>
              <a:rPr lang="nl-NL" i="1" dirty="0">
                <a:solidFill>
                  <a:schemeClr val="accent1"/>
                </a:solidFill>
              </a:rPr>
              <a:t>“Niet op een manier van ‘ga dat nou even fixen’, maar meer ‘dat hoort bij je leven’” </a:t>
            </a:r>
            <a:endParaRPr lang="nl-NL" sz="2400" i="1" dirty="0">
              <a:solidFill>
                <a:schemeClr val="accent1"/>
              </a:solidFill>
            </a:endParaRPr>
          </a:p>
          <a:p>
            <a:endParaRPr lang="nl-NL" dirty="0"/>
          </a:p>
        </p:txBody>
      </p:sp>
      <p:sp>
        <p:nvSpPr>
          <p:cNvPr id="8" name="Tekstvak 7">
            <a:extLst>
              <a:ext uri="{FF2B5EF4-FFF2-40B4-BE49-F238E27FC236}">
                <a16:creationId xmlns:a16="http://schemas.microsoft.com/office/drawing/2014/main" id="{E82B77F0-E429-414B-B0E5-9BE183C28B33}"/>
              </a:ext>
            </a:extLst>
          </p:cNvPr>
          <p:cNvSpPr txBox="1"/>
          <p:nvPr/>
        </p:nvSpPr>
        <p:spPr>
          <a:xfrm>
            <a:off x="8099234" y="3588830"/>
            <a:ext cx="2994159" cy="2031325"/>
          </a:xfrm>
          <a:prstGeom prst="rect">
            <a:avLst/>
          </a:prstGeom>
          <a:noFill/>
        </p:spPr>
        <p:txBody>
          <a:bodyPr wrap="square" rtlCol="0">
            <a:spAutoFit/>
          </a:bodyPr>
          <a:lstStyle/>
          <a:p>
            <a:r>
              <a:rPr lang="nl-NL" i="1" dirty="0">
                <a:solidFill>
                  <a:schemeClr val="accent1"/>
                </a:solidFill>
              </a:rPr>
              <a:t>“Ja, een GV zou ook moeten kunnen beamen, dat je als eenling, klein mens, wordt geboren en ook helemaal alleen, in je eigen cocon, weer terug gaat, in welke vorm dan ook.”</a:t>
            </a:r>
          </a:p>
        </p:txBody>
      </p:sp>
    </p:spTree>
    <p:extLst>
      <p:ext uri="{BB962C8B-B14F-4D97-AF65-F5344CB8AC3E}">
        <p14:creationId xmlns:p14="http://schemas.microsoft.com/office/powerpoint/2010/main" val="4035125832"/>
      </p:ext>
    </p:extLst>
  </p:cSld>
  <p:clrMapOvr>
    <a:masterClrMapping/>
  </p:clrMapOvr>
</p:sld>
</file>

<file path=ppt/theme/theme1.xml><?xml version="1.0" encoding="utf-8"?>
<a:theme xmlns:a="http://schemas.openxmlformats.org/drawingml/2006/main" name="Office-thema">
  <a:themeElements>
    <a:clrScheme name="UvH-Powerpoint kleuren">
      <a:dk1>
        <a:sysClr val="windowText" lastClr="000000"/>
      </a:dk1>
      <a:lt1>
        <a:sysClr val="window" lastClr="FFFFFF"/>
      </a:lt1>
      <a:dk2>
        <a:srgbClr val="000000"/>
      </a:dk2>
      <a:lt2>
        <a:srgbClr val="F8F8F8"/>
      </a:lt2>
      <a:accent1>
        <a:srgbClr val="DFA117"/>
      </a:accent1>
      <a:accent2>
        <a:srgbClr val="6B6B6D"/>
      </a:accent2>
      <a:accent3>
        <a:srgbClr val="5D710D"/>
      </a:accent3>
      <a:accent4>
        <a:srgbClr val="568EBE"/>
      </a:accent4>
      <a:accent5>
        <a:srgbClr val="50227B"/>
      </a:accent5>
      <a:accent6>
        <a:srgbClr val="CD003A"/>
      </a:accent6>
      <a:hlink>
        <a:srgbClr val="FFFF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C964548867B4FB01C2E52D76C867C" ma:contentTypeVersion="13" ma:contentTypeDescription="Create a new document." ma:contentTypeScope="" ma:versionID="f6ad8d60e02bb19cc4100f589d08a6fe">
  <xsd:schema xmlns:xsd="http://www.w3.org/2001/XMLSchema" xmlns:xs="http://www.w3.org/2001/XMLSchema" xmlns:p="http://schemas.microsoft.com/office/2006/metadata/properties" xmlns:ns2="e4b76a6d-9882-400d-97ef-846258cd3556" xmlns:ns3="6a72f753-f0de-48f7-b279-cfa9dccbaf64" targetNamespace="http://schemas.microsoft.com/office/2006/metadata/properties" ma:root="true" ma:fieldsID="ee62e253b31d5c8f125963798e0565a9" ns2:_="" ns3:_="">
    <xsd:import namespace="e4b76a6d-9882-400d-97ef-846258cd3556"/>
    <xsd:import namespace="6a72f753-f0de-48f7-b279-cfa9dccbaf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b76a6d-9882-400d-97ef-846258cd355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72f753-f0de-48f7-b279-cfa9dccbaf6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FD094F-853B-43F7-BF24-B5E8A4F01516}"/>
</file>

<file path=customXml/itemProps2.xml><?xml version="1.0" encoding="utf-8"?>
<ds:datastoreItem xmlns:ds="http://schemas.openxmlformats.org/officeDocument/2006/customXml" ds:itemID="{8D2AA851-B9EC-40CA-9309-5A84EA687ED3}"/>
</file>

<file path=customXml/itemProps3.xml><?xml version="1.0" encoding="utf-8"?>
<ds:datastoreItem xmlns:ds="http://schemas.openxmlformats.org/officeDocument/2006/customXml" ds:itemID="{03BDA33A-6A9D-4B58-8FE1-86687F33DB32}"/>
</file>

<file path=docProps/app.xml><?xml version="1.0" encoding="utf-8"?>
<Properties xmlns="http://schemas.openxmlformats.org/officeDocument/2006/extended-properties" xmlns:vt="http://schemas.openxmlformats.org/officeDocument/2006/docPropsVTypes">
  <TotalTime>3311</TotalTime>
  <Words>566</Words>
  <Application>Microsoft Office PowerPoint</Application>
  <PresentationFormat>Breedbeeld</PresentationFormat>
  <Paragraphs>79</Paragraphs>
  <Slides>7</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Lucida Grande</vt:lpstr>
      <vt:lpstr>Times New Roman</vt:lpstr>
      <vt:lpstr>Office-thema</vt:lpstr>
      <vt:lpstr>Goede zingevingszorg  vanuit cliëntenperspectief  Tussentijdse bevindingen uit SamenZin door Stefanie de Cuba  </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 Edwards (2010): ‘the relational turn in expertise’</dc:title>
  <dc:creator>Gaby Jacobs</dc:creator>
  <cp:lastModifiedBy>Stefanie de Cuba</cp:lastModifiedBy>
  <cp:revision>147</cp:revision>
  <dcterms:created xsi:type="dcterms:W3CDTF">2019-05-13T21:04:44Z</dcterms:created>
  <dcterms:modified xsi:type="dcterms:W3CDTF">2021-11-17T14:42:49Z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0x010100C74C964548867B4FB01C2E52D76C867C</vt:lpwstr>
  </property>
</Properties>
</file>