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5" r:id="rId1"/>
    <p:sldMasterId id="2147484207" r:id="rId2"/>
    <p:sldMasterId id="2147484217" r:id="rId3"/>
  </p:sldMasterIdLst>
  <p:notesMasterIdLst>
    <p:notesMasterId r:id="rId12"/>
  </p:notesMasterIdLst>
  <p:handoutMasterIdLst>
    <p:handoutMasterId r:id="rId13"/>
  </p:handoutMasterIdLst>
  <p:sldIdLst>
    <p:sldId id="257" r:id="rId4"/>
    <p:sldId id="360" r:id="rId5"/>
    <p:sldId id="341" r:id="rId6"/>
    <p:sldId id="387" r:id="rId7"/>
    <p:sldId id="388" r:id="rId8"/>
    <p:sldId id="363" r:id="rId9"/>
    <p:sldId id="364" r:id="rId10"/>
    <p:sldId id="389" r:id="rId11"/>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1AEE5914-8AC8-2F4A-84EC-079E0BDA335E}">
          <p14:sldIdLst>
            <p14:sldId id="257"/>
            <p14:sldId id="360"/>
            <p14:sldId id="341"/>
            <p14:sldId id="387"/>
            <p14:sldId id="388"/>
            <p14:sldId id="363"/>
            <p14:sldId id="364"/>
            <p14:sldId id="3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sa Sjardij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D00"/>
    <a:srgbClr val="6B6B6D"/>
    <a:srgbClr val="DFA117"/>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5" autoAdjust="0"/>
  </p:normalViewPr>
  <p:slideViewPr>
    <p:cSldViewPr snapToGrid="0" snapToObjects="1">
      <p:cViewPr varScale="1">
        <p:scale>
          <a:sx n="66" d="100"/>
          <a:sy n="66" d="100"/>
        </p:scale>
        <p:origin x="53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51" d="100"/>
          <a:sy n="151" d="100"/>
        </p:scale>
        <p:origin x="-6880"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D01E8-4570-4BFA-9842-F13DCF242DE1}"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nl-NL"/>
        </a:p>
      </dgm:t>
    </dgm:pt>
    <dgm:pt modelId="{B682A639-1AC6-44D5-BB0D-A8E7860563C2}">
      <dgm:prSet phldrT="[Tekst]"/>
      <dgm:spPr/>
      <dgm:t>
        <a:bodyPr/>
        <a:lstStyle/>
        <a:p>
          <a:r>
            <a:rPr lang="nl-NL" dirty="0"/>
            <a:t>LG 1</a:t>
          </a:r>
        </a:p>
        <a:p>
          <a:r>
            <a:rPr lang="nl-NL" dirty="0"/>
            <a:t>Zin in Opleiden</a:t>
          </a:r>
        </a:p>
      </dgm:t>
    </dgm:pt>
    <dgm:pt modelId="{0DDEAC08-042A-4859-8AF7-E0A9B13406D6}" type="parTrans" cxnId="{1F21D898-8F7D-4495-BAF5-1C6409A01097}">
      <dgm:prSet/>
      <dgm:spPr/>
      <dgm:t>
        <a:bodyPr/>
        <a:lstStyle/>
        <a:p>
          <a:endParaRPr lang="nl-NL"/>
        </a:p>
      </dgm:t>
    </dgm:pt>
    <dgm:pt modelId="{88956C35-5038-4F39-A22B-DCF5E21DF9CE}" type="sibTrans" cxnId="{1F21D898-8F7D-4495-BAF5-1C6409A01097}">
      <dgm:prSet/>
      <dgm:spPr/>
      <dgm:t>
        <a:bodyPr/>
        <a:lstStyle/>
        <a:p>
          <a:endParaRPr lang="nl-NL"/>
        </a:p>
      </dgm:t>
    </dgm:pt>
    <dgm:pt modelId="{53BE4DB3-D818-4E58-8AB5-D0089378B8A5}">
      <dgm:prSet phldrT="[Tekst]"/>
      <dgm:spPr/>
      <dgm:t>
        <a:bodyPr/>
        <a:lstStyle/>
        <a:p>
          <a:r>
            <a:rPr lang="nl-NL" dirty="0"/>
            <a:t>LG 2</a:t>
          </a:r>
        </a:p>
        <a:p>
          <a:r>
            <a:rPr lang="nl-NL" dirty="0"/>
            <a:t>Zin in Leren</a:t>
          </a:r>
        </a:p>
      </dgm:t>
    </dgm:pt>
    <dgm:pt modelId="{F045CFAE-56DA-41E7-B137-07FD6567B5B1}" type="parTrans" cxnId="{6BAA1E7E-A76C-453B-B902-3531295A5295}">
      <dgm:prSet/>
      <dgm:spPr/>
      <dgm:t>
        <a:bodyPr/>
        <a:lstStyle/>
        <a:p>
          <a:endParaRPr lang="nl-NL"/>
        </a:p>
      </dgm:t>
    </dgm:pt>
    <dgm:pt modelId="{9FA2BDD7-AC87-4231-9C50-624EC1767CC5}" type="sibTrans" cxnId="{6BAA1E7E-A76C-453B-B902-3531295A5295}">
      <dgm:prSet/>
      <dgm:spPr/>
      <dgm:t>
        <a:bodyPr/>
        <a:lstStyle/>
        <a:p>
          <a:endParaRPr lang="nl-NL"/>
        </a:p>
      </dgm:t>
    </dgm:pt>
    <dgm:pt modelId="{B390857B-E9AF-4605-8776-0A22200EDBE6}" type="pres">
      <dgm:prSet presAssocID="{B9BD01E8-4570-4BFA-9842-F13DCF242DE1}" presName="Name0" presStyleCnt="0">
        <dgm:presLayoutVars>
          <dgm:chMax val="2"/>
          <dgm:chPref val="2"/>
          <dgm:animLvl val="lvl"/>
        </dgm:presLayoutVars>
      </dgm:prSet>
      <dgm:spPr/>
    </dgm:pt>
    <dgm:pt modelId="{9D070EA7-D251-440E-91AC-A328DAC500AE}" type="pres">
      <dgm:prSet presAssocID="{B9BD01E8-4570-4BFA-9842-F13DCF242DE1}" presName="LeftText" presStyleLbl="revTx" presStyleIdx="0" presStyleCnt="0">
        <dgm:presLayoutVars>
          <dgm:bulletEnabled val="1"/>
        </dgm:presLayoutVars>
      </dgm:prSet>
      <dgm:spPr/>
    </dgm:pt>
    <dgm:pt modelId="{62140B88-EC43-4338-B9CA-E3930DB35DB6}" type="pres">
      <dgm:prSet presAssocID="{B9BD01E8-4570-4BFA-9842-F13DCF242DE1}" presName="LeftNode" presStyleLbl="bgImgPlace1" presStyleIdx="0" presStyleCnt="2">
        <dgm:presLayoutVars>
          <dgm:chMax val="2"/>
          <dgm:chPref val="2"/>
        </dgm:presLayoutVars>
      </dgm:prSet>
      <dgm:spPr/>
    </dgm:pt>
    <dgm:pt modelId="{6C3D560F-33D2-4BC3-92A2-D19A1558BFBF}" type="pres">
      <dgm:prSet presAssocID="{B9BD01E8-4570-4BFA-9842-F13DCF242DE1}" presName="RightText" presStyleLbl="revTx" presStyleIdx="0" presStyleCnt="0">
        <dgm:presLayoutVars>
          <dgm:bulletEnabled val="1"/>
        </dgm:presLayoutVars>
      </dgm:prSet>
      <dgm:spPr/>
    </dgm:pt>
    <dgm:pt modelId="{9F4EE005-25AD-43CB-8BF1-8B32EE49A7C2}" type="pres">
      <dgm:prSet presAssocID="{B9BD01E8-4570-4BFA-9842-F13DCF242DE1}" presName="RightNode" presStyleLbl="bgImgPlace1" presStyleIdx="1" presStyleCnt="2">
        <dgm:presLayoutVars>
          <dgm:chMax val="0"/>
          <dgm:chPref val="0"/>
        </dgm:presLayoutVars>
      </dgm:prSet>
      <dgm:spPr/>
    </dgm:pt>
    <dgm:pt modelId="{7A432D72-554B-4D67-9959-BC1DCD7170D3}" type="pres">
      <dgm:prSet presAssocID="{B9BD01E8-4570-4BFA-9842-F13DCF242DE1}" presName="TopArrow" presStyleLbl="node1" presStyleIdx="0" presStyleCnt="2"/>
      <dgm:spPr/>
    </dgm:pt>
    <dgm:pt modelId="{B170B596-90DC-4099-A100-6D5E193855D7}" type="pres">
      <dgm:prSet presAssocID="{B9BD01E8-4570-4BFA-9842-F13DCF242DE1}" presName="BottomArrow" presStyleLbl="node1" presStyleIdx="1" presStyleCnt="2"/>
      <dgm:spPr/>
    </dgm:pt>
  </dgm:ptLst>
  <dgm:cxnLst>
    <dgm:cxn modelId="{76208C28-16AF-4014-9919-194869924C53}" type="presOf" srcId="{B682A639-1AC6-44D5-BB0D-A8E7860563C2}" destId="{62140B88-EC43-4338-B9CA-E3930DB35DB6}" srcOrd="1" destOrd="0" presId="urn:microsoft.com/office/officeart/2009/layout/ReverseList"/>
    <dgm:cxn modelId="{40AF2029-D76E-4981-98CB-1241B6B8044A}" type="presOf" srcId="{53BE4DB3-D818-4E58-8AB5-D0089378B8A5}" destId="{9F4EE005-25AD-43CB-8BF1-8B32EE49A7C2}" srcOrd="1" destOrd="0" presId="urn:microsoft.com/office/officeart/2009/layout/ReverseList"/>
    <dgm:cxn modelId="{F6E3E255-BD88-476D-AB1E-5AF5C2D36FAB}" type="presOf" srcId="{53BE4DB3-D818-4E58-8AB5-D0089378B8A5}" destId="{6C3D560F-33D2-4BC3-92A2-D19A1558BFBF}" srcOrd="0" destOrd="0" presId="urn:microsoft.com/office/officeart/2009/layout/ReverseList"/>
    <dgm:cxn modelId="{6BAA1E7E-A76C-453B-B902-3531295A5295}" srcId="{B9BD01E8-4570-4BFA-9842-F13DCF242DE1}" destId="{53BE4DB3-D818-4E58-8AB5-D0089378B8A5}" srcOrd="1" destOrd="0" parTransId="{F045CFAE-56DA-41E7-B137-07FD6567B5B1}" sibTransId="{9FA2BDD7-AC87-4231-9C50-624EC1767CC5}"/>
    <dgm:cxn modelId="{86299485-93D2-4240-A315-B3657E653F60}" type="presOf" srcId="{B9BD01E8-4570-4BFA-9842-F13DCF242DE1}" destId="{B390857B-E9AF-4605-8776-0A22200EDBE6}" srcOrd="0" destOrd="0" presId="urn:microsoft.com/office/officeart/2009/layout/ReverseList"/>
    <dgm:cxn modelId="{1F21D898-8F7D-4495-BAF5-1C6409A01097}" srcId="{B9BD01E8-4570-4BFA-9842-F13DCF242DE1}" destId="{B682A639-1AC6-44D5-BB0D-A8E7860563C2}" srcOrd="0" destOrd="0" parTransId="{0DDEAC08-042A-4859-8AF7-E0A9B13406D6}" sibTransId="{88956C35-5038-4F39-A22B-DCF5E21DF9CE}"/>
    <dgm:cxn modelId="{45EEF39D-C2E9-455E-AE27-F88A661A6EEB}" type="presOf" srcId="{B682A639-1AC6-44D5-BB0D-A8E7860563C2}" destId="{9D070EA7-D251-440E-91AC-A328DAC500AE}" srcOrd="0" destOrd="0" presId="urn:microsoft.com/office/officeart/2009/layout/ReverseList"/>
    <dgm:cxn modelId="{E00B7350-6742-4816-8C85-2AFBE4926AEA}" type="presParOf" srcId="{B390857B-E9AF-4605-8776-0A22200EDBE6}" destId="{9D070EA7-D251-440E-91AC-A328DAC500AE}" srcOrd="0" destOrd="0" presId="urn:microsoft.com/office/officeart/2009/layout/ReverseList"/>
    <dgm:cxn modelId="{AC673269-54DC-4745-B3FD-F45E4DE69851}" type="presParOf" srcId="{B390857B-E9AF-4605-8776-0A22200EDBE6}" destId="{62140B88-EC43-4338-B9CA-E3930DB35DB6}" srcOrd="1" destOrd="0" presId="urn:microsoft.com/office/officeart/2009/layout/ReverseList"/>
    <dgm:cxn modelId="{65D146B3-B2BA-426A-AF38-918F3B7756B3}" type="presParOf" srcId="{B390857B-E9AF-4605-8776-0A22200EDBE6}" destId="{6C3D560F-33D2-4BC3-92A2-D19A1558BFBF}" srcOrd="2" destOrd="0" presId="urn:microsoft.com/office/officeart/2009/layout/ReverseList"/>
    <dgm:cxn modelId="{DF35A940-404D-462D-849B-87BAECAEF146}" type="presParOf" srcId="{B390857B-E9AF-4605-8776-0A22200EDBE6}" destId="{9F4EE005-25AD-43CB-8BF1-8B32EE49A7C2}" srcOrd="3" destOrd="0" presId="urn:microsoft.com/office/officeart/2009/layout/ReverseList"/>
    <dgm:cxn modelId="{D68EAB29-6442-4F0C-941B-11C955661057}" type="presParOf" srcId="{B390857B-E9AF-4605-8776-0A22200EDBE6}" destId="{7A432D72-554B-4D67-9959-BC1DCD7170D3}" srcOrd="4" destOrd="0" presId="urn:microsoft.com/office/officeart/2009/layout/ReverseList"/>
    <dgm:cxn modelId="{C32991B7-942F-4513-B455-013C77160068}" type="presParOf" srcId="{B390857B-E9AF-4605-8776-0A22200EDBE6}" destId="{B170B596-90DC-4099-A100-6D5E193855D7}"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40B88-EC43-4338-B9CA-E3930DB35DB6}">
      <dsp:nvSpPr>
        <dsp:cNvPr id="0" name=""/>
        <dsp:cNvSpPr/>
      </dsp:nvSpPr>
      <dsp:spPr>
        <a:xfrm rot="16200000">
          <a:off x="1173152" y="684879"/>
          <a:ext cx="1450244" cy="88625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88900" rIns="80010" bIns="88900" numCol="1" spcCol="1270" anchor="t" anchorCtr="0">
          <a:noAutofit/>
        </a:bodyPr>
        <a:lstStyle/>
        <a:p>
          <a:pPr marL="0" lvl="0" indent="0" algn="l" defTabSz="622300">
            <a:lnSpc>
              <a:spcPct val="90000"/>
            </a:lnSpc>
            <a:spcBef>
              <a:spcPct val="0"/>
            </a:spcBef>
            <a:spcAft>
              <a:spcPct val="35000"/>
            </a:spcAft>
            <a:buNone/>
          </a:pPr>
          <a:r>
            <a:rPr lang="nl-NL" sz="1400" kern="1200" dirty="0"/>
            <a:t>LG 1</a:t>
          </a:r>
        </a:p>
        <a:p>
          <a:pPr marL="0" lvl="0" indent="0" algn="l" defTabSz="622300">
            <a:lnSpc>
              <a:spcPct val="90000"/>
            </a:lnSpc>
            <a:spcBef>
              <a:spcPct val="0"/>
            </a:spcBef>
            <a:spcAft>
              <a:spcPct val="35000"/>
            </a:spcAft>
            <a:buNone/>
          </a:pPr>
          <a:r>
            <a:rPr lang="nl-NL" sz="1400" kern="1200" dirty="0"/>
            <a:t>Zin in Opleiden</a:t>
          </a:r>
        </a:p>
      </dsp:txBody>
      <dsp:txXfrm rot="5400000">
        <a:off x="1498419" y="446155"/>
        <a:ext cx="842982" cy="1363702"/>
      </dsp:txXfrm>
    </dsp:sp>
    <dsp:sp modelId="{9F4EE005-25AD-43CB-8BF1-8B32EE49A7C2}">
      <dsp:nvSpPr>
        <dsp:cNvPr id="0" name=""/>
        <dsp:cNvSpPr/>
      </dsp:nvSpPr>
      <dsp:spPr>
        <a:xfrm rot="5400000">
          <a:off x="2099648" y="684879"/>
          <a:ext cx="1450244" cy="88625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8900" rIns="53340" bIns="88900" numCol="1" spcCol="1270" anchor="t" anchorCtr="0">
          <a:noAutofit/>
        </a:bodyPr>
        <a:lstStyle/>
        <a:p>
          <a:pPr marL="0" lvl="0" indent="0" algn="l" defTabSz="622300">
            <a:lnSpc>
              <a:spcPct val="90000"/>
            </a:lnSpc>
            <a:spcBef>
              <a:spcPct val="0"/>
            </a:spcBef>
            <a:spcAft>
              <a:spcPct val="35000"/>
            </a:spcAft>
            <a:buNone/>
          </a:pPr>
          <a:r>
            <a:rPr lang="nl-NL" sz="1400" kern="1200" dirty="0"/>
            <a:t>LG 2</a:t>
          </a:r>
        </a:p>
        <a:p>
          <a:pPr marL="0" lvl="0" indent="0" algn="l" defTabSz="622300">
            <a:lnSpc>
              <a:spcPct val="90000"/>
            </a:lnSpc>
            <a:spcBef>
              <a:spcPct val="0"/>
            </a:spcBef>
            <a:spcAft>
              <a:spcPct val="35000"/>
            </a:spcAft>
            <a:buNone/>
          </a:pPr>
          <a:r>
            <a:rPr lang="nl-NL" sz="1400" kern="1200" dirty="0"/>
            <a:t>Zin in Leren</a:t>
          </a:r>
        </a:p>
      </dsp:txBody>
      <dsp:txXfrm rot="-5400000">
        <a:off x="2381644" y="446155"/>
        <a:ext cx="842982" cy="1363702"/>
      </dsp:txXfrm>
    </dsp:sp>
    <dsp:sp modelId="{7A432D72-554B-4D67-9959-BC1DCD7170D3}">
      <dsp:nvSpPr>
        <dsp:cNvPr id="0" name=""/>
        <dsp:cNvSpPr/>
      </dsp:nvSpPr>
      <dsp:spPr>
        <a:xfrm>
          <a:off x="1898184" y="0"/>
          <a:ext cx="926496" cy="92645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0B596-90DC-4099-A100-6D5E193855D7}">
      <dsp:nvSpPr>
        <dsp:cNvPr id="0" name=""/>
        <dsp:cNvSpPr/>
      </dsp:nvSpPr>
      <dsp:spPr>
        <a:xfrm rot="10800000">
          <a:off x="1898184" y="1329334"/>
          <a:ext cx="926496" cy="92645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C67B9B-CD80-CC44-A918-329709CA8476}" type="datetime1">
              <a:rPr lang="nl-NL" smtClean="0"/>
              <a:t>17-11-2021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nl-NL"/>
              <a:t>Het project van de UvH</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EBE9C8-9ACE-9C42-A536-811392E90458}" type="slidenum">
              <a:rPr lang="nl-NL" smtClean="0"/>
              <a:t>‹nr.›</a:t>
            </a:fld>
            <a:endParaRPr lang="nl-NL"/>
          </a:p>
        </p:txBody>
      </p:sp>
    </p:spTree>
    <p:extLst>
      <p:ext uri="{BB962C8B-B14F-4D97-AF65-F5344CB8AC3E}">
        <p14:creationId xmlns:p14="http://schemas.microsoft.com/office/powerpoint/2010/main" val="9278327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957544-C23C-9E47-9ED9-1E751862A859}" type="datetime1">
              <a:rPr lang="nl-NL" smtClean="0"/>
              <a:t>17-11-2021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nl-NL"/>
              <a:t>Het project van de UvH</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9DD27-F263-2847-8155-5769F4DEDE31}" type="slidenum">
              <a:rPr lang="nl-NL" smtClean="0"/>
              <a:t>‹nr.›</a:t>
            </a:fld>
            <a:endParaRPr lang="nl-NL"/>
          </a:p>
        </p:txBody>
      </p:sp>
    </p:spTree>
    <p:extLst>
      <p:ext uri="{BB962C8B-B14F-4D97-AF65-F5344CB8AC3E}">
        <p14:creationId xmlns:p14="http://schemas.microsoft.com/office/powerpoint/2010/main" val="125379478"/>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el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45611" y="1796262"/>
            <a:ext cx="5441189" cy="1143000"/>
          </a:xfrm>
          <a:prstGeom prst="rect">
            <a:avLst/>
          </a:prstGeom>
        </p:spPr>
        <p:txBody>
          <a:bodyPr lIns="0" tIns="0" rIns="0" bIns="0" anchor="t" anchorCtr="0">
            <a:normAutofit/>
          </a:bodyPr>
          <a:lstStyle>
            <a:lvl1pPr algn="l">
              <a:defRPr sz="3000" b="0" i="0">
                <a:solidFill>
                  <a:srgbClr val="DFA117"/>
                </a:solidFill>
                <a:latin typeface="Calibri"/>
              </a:defRPr>
            </a:lvl1pPr>
          </a:lstStyle>
          <a:p>
            <a:r>
              <a:rPr lang="en-US" dirty="0" err="1"/>
              <a:t>Voeg</a:t>
            </a:r>
            <a:r>
              <a:rPr lang="en-US" dirty="0"/>
              <a:t> </a:t>
            </a:r>
            <a:r>
              <a:rPr lang="en-US" dirty="0" err="1"/>
              <a:t>hier</a:t>
            </a:r>
            <a:r>
              <a:rPr lang="en-US" dirty="0"/>
              <a:t> het </a:t>
            </a:r>
            <a:r>
              <a:rPr lang="en-US" dirty="0" err="1"/>
              <a:t>onderwerp</a:t>
            </a:r>
            <a:r>
              <a:rPr lang="en-US" dirty="0"/>
              <a:t> in van de </a:t>
            </a:r>
            <a:r>
              <a:rPr lang="en-US" dirty="0" err="1"/>
              <a:t>presentatie</a:t>
            </a:r>
            <a:endParaRPr lang="nl-NL" dirty="0"/>
          </a:p>
        </p:txBody>
      </p:sp>
      <p:sp>
        <p:nvSpPr>
          <p:cNvPr id="8" name="Tijdelijke aanduiding voor afbeelding 2"/>
          <p:cNvSpPr>
            <a:spLocks noGrp="1"/>
          </p:cNvSpPr>
          <p:nvPr>
            <p:ph type="pic" idx="1"/>
          </p:nvPr>
        </p:nvSpPr>
        <p:spPr>
          <a:xfrm>
            <a:off x="244798" y="-5562"/>
            <a:ext cx="2812022" cy="6863562"/>
          </a:xfrm>
          <a:prstGeom prst="rect">
            <a:avLst/>
          </a:prstGeo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pic>
        <p:nvPicPr>
          <p:cNvPr id="11" name="Afbeelding 10" descr="UvH_UvH_Laag_PMS138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267016"/>
            <a:ext cx="1981201" cy="613080"/>
          </a:xfrm>
          <a:prstGeom prst="rect">
            <a:avLst/>
          </a:prstGeom>
        </p:spPr>
      </p:pic>
      <p:sp>
        <p:nvSpPr>
          <p:cNvPr id="9" name="Tijdelijke aanduiding voor inhoud 8"/>
          <p:cNvSpPr>
            <a:spLocks noGrp="1"/>
          </p:cNvSpPr>
          <p:nvPr>
            <p:ph sz="quarter" idx="14" hasCustomPrompt="1"/>
          </p:nvPr>
        </p:nvSpPr>
        <p:spPr>
          <a:xfrm>
            <a:off x="3244848" y="4575174"/>
            <a:ext cx="5441950" cy="365125"/>
          </a:xfrm>
          <a:prstGeom prst="rect">
            <a:avLst/>
          </a:prstGeom>
        </p:spPr>
        <p:txBody>
          <a:bodyPr lIns="0" tIns="0" rIns="0" bIns="0">
            <a:noAutofit/>
          </a:bodyPr>
          <a:lstStyle>
            <a:lvl1pPr marL="0" indent="0">
              <a:buNone/>
              <a:defRPr sz="2000" i="1">
                <a:solidFill>
                  <a:srgbClr val="6B6B6D"/>
                </a:solidFill>
              </a:defRPr>
            </a:lvl1pPr>
          </a:lstStyle>
          <a:p>
            <a:pPr lvl="0"/>
            <a:r>
              <a:rPr lang="nl-NL" dirty="0"/>
              <a:t>Datum van de presentatie</a:t>
            </a:r>
          </a:p>
        </p:txBody>
      </p:sp>
      <p:sp>
        <p:nvSpPr>
          <p:cNvPr id="12" name="Tekstvak 11"/>
          <p:cNvSpPr txBox="1"/>
          <p:nvPr userDrawn="1"/>
        </p:nvSpPr>
        <p:spPr>
          <a:xfrm>
            <a:off x="3384378" y="4160108"/>
            <a:ext cx="2025136" cy="369332"/>
          </a:xfrm>
          <a:prstGeom prst="rect">
            <a:avLst/>
          </a:prstGeom>
          <a:noFill/>
        </p:spPr>
        <p:txBody>
          <a:bodyPr wrap="square" rtlCol="0">
            <a:spAutoFit/>
          </a:bodyPr>
          <a:lstStyle/>
          <a:p>
            <a:endParaRPr lang="nl-NL" dirty="0"/>
          </a:p>
        </p:txBody>
      </p:sp>
      <p:sp>
        <p:nvSpPr>
          <p:cNvPr id="14" name="Tijdelijke aanduiding voor tekst 13"/>
          <p:cNvSpPr>
            <a:spLocks noGrp="1"/>
          </p:cNvSpPr>
          <p:nvPr>
            <p:ph type="body" sz="quarter" idx="15" hasCustomPrompt="1"/>
          </p:nvPr>
        </p:nvSpPr>
        <p:spPr>
          <a:xfrm>
            <a:off x="3244848" y="3083312"/>
            <a:ext cx="5441950" cy="741362"/>
          </a:xfrm>
          <a:prstGeom prst="rect">
            <a:avLst/>
          </a:prstGeom>
        </p:spPr>
        <p:txBody>
          <a:bodyPr lIns="0" tIns="0" rIns="0" bIns="0">
            <a:normAutofit/>
          </a:bodyPr>
          <a:lstStyle>
            <a:lvl1pPr marL="0" indent="0">
              <a:buNone/>
              <a:defRPr sz="2200" baseline="0">
                <a:solidFill>
                  <a:srgbClr val="6B6B6D"/>
                </a:solidFill>
              </a:defRPr>
            </a:lvl1pPr>
          </a:lstStyle>
          <a:p>
            <a:pPr lvl="0"/>
            <a:r>
              <a:rPr lang="nl-NL" dirty="0"/>
              <a:t>Hier kan een ondertitel ingevoegd worden</a:t>
            </a:r>
          </a:p>
        </p:txBody>
      </p:sp>
      <p:sp>
        <p:nvSpPr>
          <p:cNvPr id="19"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400">
                <a:solidFill>
                  <a:srgbClr val="6B6B6D"/>
                </a:solidFill>
              </a:defRPr>
            </a:lvl1pPr>
          </a:lstStyle>
          <a:p>
            <a:r>
              <a:rPr lang="en-US"/>
              <a:t>Het project van de UvH</a:t>
            </a:r>
            <a:endParaRPr lang="nl-NL" dirty="0"/>
          </a:p>
        </p:txBody>
      </p:sp>
      <p:sp>
        <p:nvSpPr>
          <p:cNvPr id="30" name="Tijdelijke aanduiding voor dianummer 5"/>
          <p:cNvSpPr>
            <a:spLocks noGrp="1"/>
          </p:cNvSpPr>
          <p:nvPr>
            <p:ph type="sldNum" sz="quarter" idx="4"/>
          </p:nvPr>
        </p:nvSpPr>
        <p:spPr>
          <a:xfrm>
            <a:off x="8031894" y="6232780"/>
            <a:ext cx="654906"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t>| </a:t>
            </a:r>
            <a:fld id="{0914BE87-794F-914B-8238-3D0D52F4FC46}" type="slidenum">
              <a:rPr lang="nl-NL" smtClean="0"/>
              <a:pPr/>
              <a:t>‹nr.›</a:t>
            </a:fld>
            <a:endParaRPr lang="nl-NL" dirty="0"/>
          </a:p>
        </p:txBody>
      </p:sp>
    </p:spTree>
    <p:extLst>
      <p:ext uri="{BB962C8B-B14F-4D97-AF65-F5344CB8AC3E}">
        <p14:creationId xmlns:p14="http://schemas.microsoft.com/office/powerpoint/2010/main" val="243841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Vergelijking opsomming">
    <p:spTree>
      <p:nvGrpSpPr>
        <p:cNvPr id="1" name=""/>
        <p:cNvGrpSpPr/>
        <p:nvPr/>
      </p:nvGrpSpPr>
      <p:grpSpPr>
        <a:xfrm>
          <a:off x="0" y="0"/>
          <a:ext cx="0" cy="0"/>
          <a:chOff x="0" y="0"/>
          <a:chExt cx="0" cy="0"/>
        </a:xfrm>
      </p:grpSpPr>
      <p:sp>
        <p:nvSpPr>
          <p:cNvPr id="13" name="Rechthoek 12"/>
          <p:cNvSpPr/>
          <p:nvPr userDrawn="1"/>
        </p:nvSpPr>
        <p:spPr>
          <a:xfrm>
            <a:off x="244800" y="697241"/>
            <a:ext cx="281202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latin typeface="Calibri"/>
            </a:endParaRPr>
          </a:p>
        </p:txBody>
      </p:sp>
      <p:sp>
        <p:nvSpPr>
          <p:cNvPr id="2"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244798" y="697241"/>
            <a:ext cx="2812022" cy="299439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1" name="Tijdelijke aanduiding voor tekst 10"/>
          <p:cNvSpPr>
            <a:spLocks noGrp="1"/>
          </p:cNvSpPr>
          <p:nvPr>
            <p:ph type="body" sz="quarter" idx="13" hasCustomPrompt="1"/>
          </p:nvPr>
        </p:nvSpPr>
        <p:spPr>
          <a:xfrm>
            <a:off x="3244849" y="2203624"/>
            <a:ext cx="2624611" cy="3945323"/>
          </a:xfrm>
          <a:prstGeom prst="rect">
            <a:avLst/>
          </a:prstGeom>
        </p:spPr>
        <p:txBody>
          <a:bodyPr lIns="0" tIns="0" rIns="0" bIns="0">
            <a:normAutofit/>
          </a:bodyPr>
          <a:lstStyle>
            <a:lvl1pPr marL="214313" indent="-214313">
              <a:buClr>
                <a:srgbClr val="DFA117"/>
              </a:buClr>
              <a:buFont typeface="Arial"/>
              <a:buChar char="•"/>
              <a:defRPr sz="1350" baseline="0">
                <a:solidFill>
                  <a:srgbClr val="6B6B6D"/>
                </a:solidFill>
                <a:latin typeface="Calibri"/>
              </a:defRPr>
            </a:lvl1pPr>
          </a:lstStyle>
          <a:p>
            <a:pPr lvl="0"/>
            <a:r>
              <a:rPr lang="nl-NL" dirty="0"/>
              <a:t>Klik hier om een opsomming te maken met </a:t>
            </a:r>
            <a:r>
              <a:rPr lang="nl-NL" dirty="0" err="1"/>
              <a:t>bullets</a:t>
            </a:r>
            <a:endParaRPr lang="nl-NL" dirty="0"/>
          </a:p>
        </p:txBody>
      </p:sp>
      <p:sp>
        <p:nvSpPr>
          <p:cNvPr id="12" name="Tijdelijke aanduiding voor tekst 10"/>
          <p:cNvSpPr>
            <a:spLocks noGrp="1"/>
          </p:cNvSpPr>
          <p:nvPr>
            <p:ph type="body" sz="quarter" idx="14" hasCustomPrompt="1"/>
          </p:nvPr>
        </p:nvSpPr>
        <p:spPr>
          <a:xfrm>
            <a:off x="6048458" y="2203624"/>
            <a:ext cx="2624611" cy="3945323"/>
          </a:xfrm>
          <a:prstGeom prst="rect">
            <a:avLst/>
          </a:prstGeom>
        </p:spPr>
        <p:txBody>
          <a:bodyPr lIns="0" tIns="0" rIns="0" bIns="0">
            <a:normAutofit/>
          </a:bodyPr>
          <a:lstStyle>
            <a:lvl1pPr marL="214313" indent="-214313">
              <a:buClr>
                <a:srgbClr val="DFA117"/>
              </a:buClr>
              <a:buFont typeface="Arial"/>
              <a:buChar char="•"/>
              <a:defRPr sz="1350" baseline="0">
                <a:solidFill>
                  <a:srgbClr val="6B6B6D"/>
                </a:solidFill>
                <a:latin typeface="Calibri"/>
              </a:defRPr>
            </a:lvl1pPr>
          </a:lstStyle>
          <a:p>
            <a:pPr lvl="0"/>
            <a:r>
              <a:rPr lang="nl-NL" dirty="0"/>
              <a:t>Klik hier om een opsomming te maken met </a:t>
            </a:r>
            <a:r>
              <a:rPr lang="nl-NL" dirty="0" err="1"/>
              <a:t>bullets</a:t>
            </a:r>
            <a:endParaRPr lang="nl-NL" dirty="0"/>
          </a:p>
        </p:txBody>
      </p:sp>
      <p:sp>
        <p:nvSpPr>
          <p:cNvPr id="14" name="Tijdelijke aanduiding voor tekst 10"/>
          <p:cNvSpPr>
            <a:spLocks noGrp="1"/>
          </p:cNvSpPr>
          <p:nvPr>
            <p:ph type="body" sz="quarter" idx="15" hasCustomPrompt="1"/>
          </p:nvPr>
        </p:nvSpPr>
        <p:spPr>
          <a:xfrm>
            <a:off x="3244849" y="1592821"/>
            <a:ext cx="2624611" cy="610802"/>
          </a:xfrm>
          <a:prstGeom prst="rect">
            <a:avLst/>
          </a:prstGeom>
        </p:spPr>
        <p:txBody>
          <a:bodyPr lIns="0" tIns="0" rIns="0" bIns="0">
            <a:normAutofit/>
          </a:bodyPr>
          <a:lstStyle>
            <a:lvl1pPr marL="0" indent="0">
              <a:buClr>
                <a:srgbClr val="DFA117"/>
              </a:buClr>
              <a:buFont typeface="Arial"/>
              <a:buNone/>
              <a:defRPr sz="1350" b="0" i="1" baseline="0">
                <a:solidFill>
                  <a:srgbClr val="DFA117"/>
                </a:solidFill>
                <a:latin typeface="Calibri"/>
              </a:defRPr>
            </a:lvl1pPr>
          </a:lstStyle>
          <a:p>
            <a:pPr lvl="0"/>
            <a:r>
              <a:rPr lang="en-US" dirty="0" err="1"/>
              <a:t>Voordelen</a:t>
            </a:r>
            <a:endParaRPr lang="en-US" dirty="0"/>
          </a:p>
        </p:txBody>
      </p:sp>
      <p:sp>
        <p:nvSpPr>
          <p:cNvPr id="17" name="Tijdelijke aanduiding voor tekst 10"/>
          <p:cNvSpPr>
            <a:spLocks noGrp="1"/>
          </p:cNvSpPr>
          <p:nvPr>
            <p:ph type="body" sz="quarter" idx="16" hasCustomPrompt="1"/>
          </p:nvPr>
        </p:nvSpPr>
        <p:spPr>
          <a:xfrm>
            <a:off x="6048458" y="1592821"/>
            <a:ext cx="2624611" cy="610802"/>
          </a:xfrm>
          <a:prstGeom prst="rect">
            <a:avLst/>
          </a:prstGeom>
        </p:spPr>
        <p:txBody>
          <a:bodyPr lIns="0" tIns="0" rIns="0" bIns="0">
            <a:normAutofit/>
          </a:bodyPr>
          <a:lstStyle>
            <a:lvl1pPr marL="0" indent="0">
              <a:buClr>
                <a:srgbClr val="DFA117"/>
              </a:buClr>
              <a:buFont typeface="Arial"/>
              <a:buNone/>
              <a:defRPr sz="1350" b="0" i="1" baseline="0">
                <a:solidFill>
                  <a:srgbClr val="DFA117"/>
                </a:solidFill>
                <a:latin typeface="Calibri"/>
              </a:defRPr>
            </a:lvl1pPr>
          </a:lstStyle>
          <a:p>
            <a:pPr lvl="0"/>
            <a:r>
              <a:rPr lang="en-US" dirty="0" err="1"/>
              <a:t>Nadelen</a:t>
            </a:r>
            <a:endParaRPr lang="en-US" dirty="0"/>
          </a:p>
        </p:txBody>
      </p:sp>
      <p:sp>
        <p:nvSpPr>
          <p:cNvPr id="18"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9"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414221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Afbeeldingen op rij, tekst">
    <p:spTree>
      <p:nvGrpSpPr>
        <p:cNvPr id="1" name=""/>
        <p:cNvGrpSpPr/>
        <p:nvPr/>
      </p:nvGrpSpPr>
      <p:grpSpPr>
        <a:xfrm>
          <a:off x="0" y="0"/>
          <a:ext cx="0" cy="0"/>
          <a:chOff x="0" y="0"/>
          <a:chExt cx="0" cy="0"/>
        </a:xfrm>
      </p:grpSpPr>
      <p:sp>
        <p:nvSpPr>
          <p:cNvPr id="8" name="Tijdelijke aanduiding voor afbeelding 2"/>
          <p:cNvSpPr>
            <a:spLocks noGrp="1"/>
          </p:cNvSpPr>
          <p:nvPr>
            <p:ph type="pic" idx="1"/>
          </p:nvPr>
        </p:nvSpPr>
        <p:spPr>
          <a:xfrm>
            <a:off x="436881" y="1572227"/>
            <a:ext cx="2565400" cy="256042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3" name="Tijdelijke aanduiding voor afbeelding 2"/>
          <p:cNvSpPr>
            <a:spLocks noGrp="1"/>
          </p:cNvSpPr>
          <p:nvPr>
            <p:ph type="pic" idx="13"/>
          </p:nvPr>
        </p:nvSpPr>
        <p:spPr>
          <a:xfrm>
            <a:off x="3286799" y="1572227"/>
            <a:ext cx="2565400" cy="256042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5" name="Tijdelijke aanduiding voor afbeelding 2"/>
          <p:cNvSpPr>
            <a:spLocks noGrp="1"/>
          </p:cNvSpPr>
          <p:nvPr>
            <p:ph type="pic" idx="14"/>
          </p:nvPr>
        </p:nvSpPr>
        <p:spPr>
          <a:xfrm>
            <a:off x="6121398" y="1572227"/>
            <a:ext cx="2565400" cy="256042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6" name="Tijdelijke aanduiding voor tekst 5"/>
          <p:cNvSpPr>
            <a:spLocks noGrp="1"/>
          </p:cNvSpPr>
          <p:nvPr>
            <p:ph type="body" sz="quarter" idx="15" hasCustomPrompt="1"/>
          </p:nvPr>
        </p:nvSpPr>
        <p:spPr>
          <a:xfrm>
            <a:off x="436881" y="4427838"/>
            <a:ext cx="8249918" cy="1693092"/>
          </a:xfrm>
          <a:prstGeom prst="rect">
            <a:avLst/>
          </a:prstGeom>
        </p:spPr>
        <p:txBody>
          <a:bodyPr>
            <a:normAutofit/>
          </a:bodyPr>
          <a:lstStyle>
            <a:lvl1pPr marL="0" indent="0">
              <a:buNone/>
              <a:defRPr sz="1350" baseline="0">
                <a:solidFill>
                  <a:srgbClr val="6B6B6D"/>
                </a:solidFill>
                <a:latin typeface="Calibri"/>
              </a:defRPr>
            </a:lvl1pPr>
          </a:lstStyle>
          <a:p>
            <a:pPr lvl="0"/>
            <a:r>
              <a:rPr lang="nl-NL" dirty="0"/>
              <a:t>Plaats hier tekst wat passend is bij de afbeeldingen hierboven.</a:t>
            </a:r>
          </a:p>
        </p:txBody>
      </p:sp>
      <p:sp>
        <p:nvSpPr>
          <p:cNvPr id="16"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7"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11"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Tree>
    <p:extLst>
      <p:ext uri="{BB962C8B-B14F-4D97-AF65-F5344CB8AC3E}">
        <p14:creationId xmlns:p14="http://schemas.microsoft.com/office/powerpoint/2010/main" val="403860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Brede kolom afb/grafiek">
    <p:spTree>
      <p:nvGrpSpPr>
        <p:cNvPr id="1" name=""/>
        <p:cNvGrpSpPr/>
        <p:nvPr/>
      </p:nvGrpSpPr>
      <p:grpSpPr>
        <a:xfrm>
          <a:off x="0" y="0"/>
          <a:ext cx="0" cy="0"/>
          <a:chOff x="0" y="0"/>
          <a:chExt cx="0" cy="0"/>
        </a:xfrm>
      </p:grpSpPr>
      <p:sp>
        <p:nvSpPr>
          <p:cNvPr id="11" name="Tijdelijke aanduiding voor afbeelding 2"/>
          <p:cNvSpPr>
            <a:spLocks noGrp="1"/>
          </p:cNvSpPr>
          <p:nvPr>
            <p:ph type="pic" idx="1"/>
          </p:nvPr>
        </p:nvSpPr>
        <p:spPr>
          <a:xfrm>
            <a:off x="436880" y="1564806"/>
            <a:ext cx="8249919" cy="4556125"/>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3"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6"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20"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Tree>
    <p:extLst>
      <p:ext uri="{BB962C8B-B14F-4D97-AF65-F5344CB8AC3E}">
        <p14:creationId xmlns:p14="http://schemas.microsoft.com/office/powerpoint/2010/main" val="175804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Brede kolom tekst met opsommin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5"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6"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9" name="Tijdelijke aanduiding voor tekst 10"/>
          <p:cNvSpPr>
            <a:spLocks noGrp="1"/>
          </p:cNvSpPr>
          <p:nvPr>
            <p:ph type="body" sz="quarter" idx="13" hasCustomPrompt="1"/>
          </p:nvPr>
        </p:nvSpPr>
        <p:spPr>
          <a:xfrm>
            <a:off x="432488" y="1564806"/>
            <a:ext cx="8254312" cy="4556125"/>
          </a:xfrm>
          <a:prstGeom prst="rect">
            <a:avLst/>
          </a:prstGeom>
        </p:spPr>
        <p:txBody>
          <a:bodyPr lIns="0" tIns="0" rIns="0" bIns="0">
            <a:normAutofit/>
          </a:bodyPr>
          <a:lstStyle>
            <a:lvl1pPr marL="213300" marR="0" indent="-214313" algn="l" defTabSz="342900" rtl="0" eaLnBrk="1" fontAlgn="auto" latinLnBrk="0" hangingPunct="1">
              <a:lnSpc>
                <a:spcPct val="100000"/>
              </a:lnSpc>
              <a:spcBef>
                <a:spcPts val="324"/>
              </a:spcBef>
              <a:spcAft>
                <a:spcPts val="0"/>
              </a:spcAft>
              <a:buClr>
                <a:srgbClr val="DFA117"/>
              </a:buClr>
              <a:buSzTx/>
              <a:buFont typeface="Arial"/>
              <a:buChar char="•"/>
              <a:tabLst/>
              <a:defRPr sz="1350" baseline="0">
                <a:solidFill>
                  <a:srgbClr val="6B6B6D"/>
                </a:solidFill>
                <a:latin typeface="Calibri"/>
              </a:defRPr>
            </a:lvl1pPr>
            <a:lvl2pPr marL="421200" indent="-214313">
              <a:spcBef>
                <a:spcPts val="0"/>
              </a:spcBef>
              <a:buClr>
                <a:srgbClr val="DFA117"/>
              </a:buClr>
              <a:buFont typeface="Lucida Grande"/>
              <a:buChar char="-"/>
              <a:defRPr sz="1350">
                <a:solidFill>
                  <a:srgbClr val="6B6B6D"/>
                </a:solidFill>
              </a:defRPr>
            </a:lvl2pPr>
          </a:lstStyle>
          <a:p>
            <a:pPr marL="0" marR="0" lvl="0" indent="0" algn="l" defTabSz="342900" rtl="0" eaLnBrk="1" fontAlgn="auto" latinLnBrk="0" hangingPunct="1">
              <a:lnSpc>
                <a:spcPct val="100000"/>
              </a:lnSpc>
              <a:spcBef>
                <a:spcPct val="20000"/>
              </a:spcBef>
              <a:spcAft>
                <a:spcPts val="0"/>
              </a:spcAft>
              <a:buClr>
                <a:srgbClr val="DFA117"/>
              </a:buClr>
              <a:buSzTx/>
              <a:buFont typeface="Arial"/>
              <a:buNone/>
              <a:tabLst/>
              <a:defRPr/>
            </a:pPr>
            <a:r>
              <a:rPr lang="en-US" dirty="0" err="1"/>
              <a:t>Plaats</a:t>
            </a:r>
            <a:r>
              <a:rPr lang="en-US" dirty="0"/>
              <a:t> </a:t>
            </a:r>
            <a:r>
              <a:rPr lang="en-US" dirty="0" err="1"/>
              <a:t>hier</a:t>
            </a:r>
            <a:r>
              <a:rPr lang="en-US" dirty="0"/>
              <a:t> </a:t>
            </a:r>
            <a:r>
              <a:rPr lang="en-US" dirty="0" err="1"/>
              <a:t>uw</a:t>
            </a:r>
            <a:r>
              <a:rPr lang="en-US" dirty="0"/>
              <a:t> </a:t>
            </a:r>
            <a:r>
              <a:rPr lang="en-US" dirty="0" err="1"/>
              <a:t>tekst</a:t>
            </a:r>
            <a:r>
              <a:rPr lang="en-US" dirty="0"/>
              <a:t> en/of </a:t>
            </a:r>
            <a:r>
              <a:rPr lang="en-US" dirty="0" err="1"/>
              <a:t>een</a:t>
            </a:r>
            <a:r>
              <a:rPr lang="en-US" dirty="0"/>
              <a:t> </a:t>
            </a:r>
            <a:r>
              <a:rPr lang="en-US" dirty="0" err="1"/>
              <a:t>opsomming</a:t>
            </a:r>
            <a:endParaRPr lang="en-US" dirty="0"/>
          </a:p>
          <a:p>
            <a:pPr lvl="0"/>
            <a:r>
              <a:rPr lang="nl-NL" dirty="0"/>
              <a:t>Eerste niveau</a:t>
            </a:r>
          </a:p>
          <a:p>
            <a:pPr lvl="1"/>
            <a:r>
              <a:rPr lang="nl-NL" dirty="0"/>
              <a:t>Tweede niveau</a:t>
            </a:r>
          </a:p>
          <a:p>
            <a:pPr lvl="1"/>
            <a:endParaRPr lang="nl-NL" dirty="0"/>
          </a:p>
          <a:p>
            <a:pPr lvl="1"/>
            <a:endParaRPr lang="nl-NL" dirty="0"/>
          </a:p>
        </p:txBody>
      </p:sp>
    </p:spTree>
    <p:extLst>
      <p:ext uri="{BB962C8B-B14F-4D97-AF65-F5344CB8AC3E}">
        <p14:creationId xmlns:p14="http://schemas.microsoft.com/office/powerpoint/2010/main" val="2063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Afbeeldingen,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244798" y="697242"/>
            <a:ext cx="2812022" cy="1822165"/>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1" name="Tijdelijke aanduiding voor tekst 10"/>
          <p:cNvSpPr>
            <a:spLocks noGrp="1"/>
          </p:cNvSpPr>
          <p:nvPr>
            <p:ph type="body" sz="quarter" idx="13" hasCustomPrompt="1"/>
          </p:nvPr>
        </p:nvSpPr>
        <p:spPr>
          <a:xfrm>
            <a:off x="3244848" y="1592820"/>
            <a:ext cx="5441950" cy="4556125"/>
          </a:xfrm>
          <a:prstGeom prst="rect">
            <a:avLst/>
          </a:prstGeom>
        </p:spPr>
        <p:txBody>
          <a:bodyPr lIns="0" tIns="0" rIns="0" bIns="0">
            <a:normAutofit/>
          </a:bodyPr>
          <a:lstStyle>
            <a:lvl1pPr marL="0" indent="0">
              <a:buNone/>
              <a:defRPr sz="1350" baseline="0">
                <a:solidFill>
                  <a:srgbClr val="6B6B6D"/>
                </a:solidFill>
                <a:latin typeface="Calibri"/>
              </a:defRPr>
            </a:lvl1pPr>
          </a:lstStyle>
          <a:p>
            <a:pPr lvl="0"/>
            <a:r>
              <a:rPr lang="nl-NL" dirty="0"/>
              <a:t>Klik om tekst toe te voegen. Bijvoorbeeld een intro.</a:t>
            </a:r>
          </a:p>
        </p:txBody>
      </p:sp>
      <p:sp>
        <p:nvSpPr>
          <p:cNvPr id="12" name="Tijdelijke aanduiding voor afbeelding 2"/>
          <p:cNvSpPr>
            <a:spLocks noGrp="1"/>
          </p:cNvSpPr>
          <p:nvPr>
            <p:ph type="pic" idx="14"/>
          </p:nvPr>
        </p:nvSpPr>
        <p:spPr>
          <a:xfrm>
            <a:off x="244800" y="2591939"/>
            <a:ext cx="2812022" cy="2041842"/>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6" name="Tijdelijke aanduiding voor afbeelding 2"/>
          <p:cNvSpPr>
            <a:spLocks noGrp="1"/>
          </p:cNvSpPr>
          <p:nvPr>
            <p:ph type="pic" idx="15"/>
          </p:nvPr>
        </p:nvSpPr>
        <p:spPr>
          <a:xfrm>
            <a:off x="244800" y="4706318"/>
            <a:ext cx="2812022" cy="2041842"/>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7"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8"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2892390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Afbeelding en tekst">
    <p:spTree>
      <p:nvGrpSpPr>
        <p:cNvPr id="1" name=""/>
        <p:cNvGrpSpPr/>
        <p:nvPr/>
      </p:nvGrpSpPr>
      <p:grpSpPr>
        <a:xfrm>
          <a:off x="0" y="0"/>
          <a:ext cx="0" cy="0"/>
          <a:chOff x="0" y="0"/>
          <a:chExt cx="0" cy="0"/>
        </a:xfrm>
      </p:grpSpPr>
      <p:sp>
        <p:nvSpPr>
          <p:cNvPr id="12" name="Rechthoek 11"/>
          <p:cNvSpPr/>
          <p:nvPr userDrawn="1"/>
        </p:nvSpPr>
        <p:spPr>
          <a:xfrm>
            <a:off x="244800" y="697241"/>
            <a:ext cx="281202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latin typeface="Calibri"/>
            </a:endParaRPr>
          </a:p>
        </p:txBody>
      </p:sp>
      <p:sp>
        <p:nvSpPr>
          <p:cNvPr id="2"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Calibri"/>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244798" y="697241"/>
            <a:ext cx="2812022" cy="299439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1" name="Tijdelijke aanduiding voor tekst 10"/>
          <p:cNvSpPr>
            <a:spLocks noGrp="1"/>
          </p:cNvSpPr>
          <p:nvPr>
            <p:ph type="body" sz="quarter" idx="13" hasCustomPrompt="1"/>
          </p:nvPr>
        </p:nvSpPr>
        <p:spPr>
          <a:xfrm>
            <a:off x="3244848" y="1592820"/>
            <a:ext cx="5441950" cy="4556125"/>
          </a:xfrm>
          <a:prstGeom prst="rect">
            <a:avLst/>
          </a:prstGeom>
        </p:spPr>
        <p:txBody>
          <a:bodyPr lIns="0" tIns="0" rIns="0" bIns="0">
            <a:normAutofit/>
          </a:bodyPr>
          <a:lstStyle>
            <a:lvl1pPr marL="0" indent="0">
              <a:buNone/>
              <a:defRPr sz="1350" baseline="0">
                <a:solidFill>
                  <a:srgbClr val="6B6B6D"/>
                </a:solidFill>
                <a:latin typeface="Calibri"/>
              </a:defRPr>
            </a:lvl1pPr>
          </a:lstStyle>
          <a:p>
            <a:pPr lvl="0"/>
            <a:r>
              <a:rPr lang="nl-NL" dirty="0"/>
              <a:t>Klik om tekst toe te voegen. Bijvoorbeeld een intro.</a:t>
            </a:r>
          </a:p>
        </p:txBody>
      </p:sp>
      <p:sp>
        <p:nvSpPr>
          <p:cNvPr id="16"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7"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4203246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4-Alleen tekst">
    <p:spTree>
      <p:nvGrpSpPr>
        <p:cNvPr id="1" name=""/>
        <p:cNvGrpSpPr/>
        <p:nvPr/>
      </p:nvGrpSpPr>
      <p:grpSpPr>
        <a:xfrm>
          <a:off x="0" y="0"/>
          <a:ext cx="0" cy="0"/>
          <a:chOff x="0" y="0"/>
          <a:chExt cx="0" cy="0"/>
        </a:xfrm>
      </p:grpSpPr>
      <p:sp>
        <p:nvSpPr>
          <p:cNvPr id="6" name="Rechthoek 5"/>
          <p:cNvSpPr/>
          <p:nvPr userDrawn="1"/>
        </p:nvSpPr>
        <p:spPr>
          <a:xfrm>
            <a:off x="244800" y="697241"/>
            <a:ext cx="281202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latin typeface="Calibri"/>
            </a:endParaRPr>
          </a:p>
        </p:txBody>
      </p:sp>
      <p:sp>
        <p:nvSpPr>
          <p:cNvPr id="2"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11" name="Tijdelijke aanduiding voor tekst 10"/>
          <p:cNvSpPr>
            <a:spLocks noGrp="1"/>
          </p:cNvSpPr>
          <p:nvPr>
            <p:ph type="body" sz="quarter" idx="13" hasCustomPrompt="1"/>
          </p:nvPr>
        </p:nvSpPr>
        <p:spPr>
          <a:xfrm>
            <a:off x="3244848" y="1592820"/>
            <a:ext cx="5441950" cy="4556125"/>
          </a:xfrm>
          <a:prstGeom prst="rect">
            <a:avLst/>
          </a:prstGeom>
        </p:spPr>
        <p:txBody>
          <a:bodyPr lIns="0" tIns="0" rIns="0" bIns="0">
            <a:normAutofit/>
          </a:bodyPr>
          <a:lstStyle>
            <a:lvl1pPr marL="0" indent="0">
              <a:buNone/>
              <a:defRPr sz="1350" baseline="0">
                <a:solidFill>
                  <a:srgbClr val="6B6B6D"/>
                </a:solidFill>
                <a:latin typeface="Calibri"/>
              </a:defRPr>
            </a:lvl1pPr>
          </a:lstStyle>
          <a:p>
            <a:pPr lvl="0"/>
            <a:r>
              <a:rPr lang="nl-NL" dirty="0"/>
              <a:t>Klik hier om een stukje tekst toe te voegen, hier hoort geen afbeelding bij.</a:t>
            </a:r>
          </a:p>
        </p:txBody>
      </p:sp>
      <p:sp>
        <p:nvSpPr>
          <p:cNvPr id="14"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5"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353546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5-Afbeelding, tekst, opsomming">
    <p:spTree>
      <p:nvGrpSpPr>
        <p:cNvPr id="1" name=""/>
        <p:cNvGrpSpPr/>
        <p:nvPr/>
      </p:nvGrpSpPr>
      <p:grpSpPr>
        <a:xfrm>
          <a:off x="0" y="0"/>
          <a:ext cx="0" cy="0"/>
          <a:chOff x="0" y="0"/>
          <a:chExt cx="0" cy="0"/>
        </a:xfrm>
      </p:grpSpPr>
      <p:sp>
        <p:nvSpPr>
          <p:cNvPr id="12" name="Rechthoek 11"/>
          <p:cNvSpPr/>
          <p:nvPr userDrawn="1"/>
        </p:nvSpPr>
        <p:spPr>
          <a:xfrm>
            <a:off x="244800" y="697241"/>
            <a:ext cx="281202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latin typeface="Calibri"/>
            </a:endParaRPr>
          </a:p>
        </p:txBody>
      </p:sp>
      <p:sp>
        <p:nvSpPr>
          <p:cNvPr id="2"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244798" y="697241"/>
            <a:ext cx="2812022" cy="299439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1" name="Tijdelijke aanduiding voor tekst 10"/>
          <p:cNvSpPr>
            <a:spLocks noGrp="1"/>
          </p:cNvSpPr>
          <p:nvPr>
            <p:ph type="body" sz="quarter" idx="13" hasCustomPrompt="1"/>
          </p:nvPr>
        </p:nvSpPr>
        <p:spPr>
          <a:xfrm>
            <a:off x="3244848" y="1592820"/>
            <a:ext cx="5441950" cy="4556125"/>
          </a:xfrm>
          <a:prstGeom prst="rect">
            <a:avLst/>
          </a:prstGeom>
        </p:spPr>
        <p:txBody>
          <a:bodyPr lIns="0" tIns="0" rIns="0" bIns="0">
            <a:normAutofit/>
          </a:bodyPr>
          <a:lstStyle>
            <a:lvl1pPr marL="213300" marR="0" indent="-214313" algn="l" defTabSz="342900" rtl="0" eaLnBrk="1" fontAlgn="auto" latinLnBrk="0" hangingPunct="1">
              <a:lnSpc>
                <a:spcPct val="100000"/>
              </a:lnSpc>
              <a:spcBef>
                <a:spcPts val="324"/>
              </a:spcBef>
              <a:spcAft>
                <a:spcPts val="0"/>
              </a:spcAft>
              <a:buClr>
                <a:srgbClr val="DFA117"/>
              </a:buClr>
              <a:buSzTx/>
              <a:buFont typeface="Arial"/>
              <a:buChar char="•"/>
              <a:tabLst/>
              <a:defRPr sz="1350" baseline="0">
                <a:solidFill>
                  <a:srgbClr val="6B6B6D"/>
                </a:solidFill>
                <a:latin typeface="Calibri"/>
              </a:defRPr>
            </a:lvl1pPr>
            <a:lvl2pPr marL="421200" indent="-214313">
              <a:spcBef>
                <a:spcPts val="0"/>
              </a:spcBef>
              <a:buClr>
                <a:srgbClr val="DFA117"/>
              </a:buClr>
              <a:buFont typeface="Lucida Grande"/>
              <a:buChar char="-"/>
              <a:defRPr sz="1350">
                <a:solidFill>
                  <a:srgbClr val="6B6B6D"/>
                </a:solidFill>
              </a:defRPr>
            </a:lvl2pPr>
          </a:lstStyle>
          <a:p>
            <a:pPr marL="0" marR="0" lvl="0" indent="0" algn="l" defTabSz="342900" rtl="0" eaLnBrk="1" fontAlgn="auto" latinLnBrk="0" hangingPunct="1">
              <a:lnSpc>
                <a:spcPct val="100000"/>
              </a:lnSpc>
              <a:spcBef>
                <a:spcPct val="20000"/>
              </a:spcBef>
              <a:spcAft>
                <a:spcPts val="0"/>
              </a:spcAft>
              <a:buClr>
                <a:srgbClr val="DFA117"/>
              </a:buClr>
              <a:buSzTx/>
              <a:buFont typeface="Arial"/>
              <a:buNone/>
              <a:tabLst/>
              <a:defRPr/>
            </a:pPr>
            <a:r>
              <a:rPr lang="en-US" dirty="0" err="1"/>
              <a:t>Plaats</a:t>
            </a:r>
            <a:r>
              <a:rPr lang="en-US" dirty="0"/>
              <a:t> </a:t>
            </a:r>
            <a:r>
              <a:rPr lang="en-US" dirty="0" err="1"/>
              <a:t>hier</a:t>
            </a:r>
            <a:r>
              <a:rPr lang="en-US" dirty="0"/>
              <a:t> </a:t>
            </a:r>
            <a:r>
              <a:rPr lang="en-US" dirty="0" err="1"/>
              <a:t>uw</a:t>
            </a:r>
            <a:r>
              <a:rPr lang="en-US" dirty="0"/>
              <a:t> </a:t>
            </a:r>
            <a:r>
              <a:rPr lang="en-US" dirty="0" err="1"/>
              <a:t>tekst</a:t>
            </a:r>
            <a:r>
              <a:rPr lang="en-US" dirty="0"/>
              <a:t> </a:t>
            </a:r>
            <a:r>
              <a:rPr lang="en-US" dirty="0" err="1"/>
              <a:t>waar</a:t>
            </a:r>
            <a:r>
              <a:rPr lang="en-US" dirty="0"/>
              <a:t> </a:t>
            </a:r>
            <a:r>
              <a:rPr lang="en-US" dirty="0" err="1"/>
              <a:t>een</a:t>
            </a:r>
            <a:r>
              <a:rPr lang="en-US" dirty="0"/>
              <a:t> </a:t>
            </a:r>
            <a:r>
              <a:rPr lang="en-US" dirty="0" err="1"/>
              <a:t>afbeelding</a:t>
            </a:r>
            <a:r>
              <a:rPr lang="en-US" dirty="0"/>
              <a:t> </a:t>
            </a:r>
            <a:r>
              <a:rPr lang="en-US" dirty="0" err="1"/>
              <a:t>bij</a:t>
            </a:r>
            <a:r>
              <a:rPr lang="en-US" dirty="0"/>
              <a:t> </a:t>
            </a:r>
            <a:r>
              <a:rPr lang="en-US" dirty="0" err="1"/>
              <a:t>hoort</a:t>
            </a:r>
            <a:r>
              <a:rPr lang="en-US" dirty="0"/>
              <a:t> en </a:t>
            </a:r>
            <a:r>
              <a:rPr lang="en-US" dirty="0" err="1"/>
              <a:t>waar</a:t>
            </a:r>
            <a:r>
              <a:rPr lang="en-US" dirty="0"/>
              <a:t> </a:t>
            </a:r>
            <a:r>
              <a:rPr lang="en-US" dirty="0" err="1"/>
              <a:t>een</a:t>
            </a:r>
            <a:r>
              <a:rPr lang="en-US" dirty="0"/>
              <a:t> </a:t>
            </a:r>
            <a:r>
              <a:rPr lang="en-US" dirty="0" err="1"/>
              <a:t>opsomming</a:t>
            </a:r>
            <a:r>
              <a:rPr lang="en-US" dirty="0"/>
              <a:t> </a:t>
            </a:r>
            <a:r>
              <a:rPr lang="en-US" dirty="0" err="1"/>
              <a:t>bij</a:t>
            </a:r>
            <a:r>
              <a:rPr lang="en-US" dirty="0"/>
              <a:t> </a:t>
            </a:r>
            <a:r>
              <a:rPr lang="en-US" dirty="0" err="1"/>
              <a:t>geplaatst</a:t>
            </a:r>
            <a:r>
              <a:rPr lang="en-US" dirty="0"/>
              <a:t> </a:t>
            </a:r>
            <a:r>
              <a:rPr lang="en-US" dirty="0" err="1"/>
              <a:t>kan</a:t>
            </a:r>
            <a:r>
              <a:rPr lang="en-US" dirty="0"/>
              <a:t> </a:t>
            </a:r>
            <a:r>
              <a:rPr lang="en-US" dirty="0" err="1"/>
              <a:t>worden</a:t>
            </a:r>
            <a:endParaRPr lang="en-US" dirty="0"/>
          </a:p>
          <a:p>
            <a:pPr lvl="0"/>
            <a:r>
              <a:rPr lang="nl-NL" dirty="0"/>
              <a:t>Eerste niveau</a:t>
            </a:r>
          </a:p>
          <a:p>
            <a:pPr lvl="1"/>
            <a:r>
              <a:rPr lang="nl-NL" dirty="0"/>
              <a:t>Tweede niveau</a:t>
            </a:r>
          </a:p>
          <a:p>
            <a:pPr lvl="1"/>
            <a:endParaRPr lang="nl-NL" dirty="0"/>
          </a:p>
          <a:p>
            <a:pPr lvl="1"/>
            <a:endParaRPr lang="nl-NL" dirty="0"/>
          </a:p>
        </p:txBody>
      </p:sp>
      <p:sp>
        <p:nvSpPr>
          <p:cNvPr id="14"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6"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1505790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6-Vergelijking opsomming">
    <p:spTree>
      <p:nvGrpSpPr>
        <p:cNvPr id="1" name=""/>
        <p:cNvGrpSpPr/>
        <p:nvPr/>
      </p:nvGrpSpPr>
      <p:grpSpPr>
        <a:xfrm>
          <a:off x="0" y="0"/>
          <a:ext cx="0" cy="0"/>
          <a:chOff x="0" y="0"/>
          <a:chExt cx="0" cy="0"/>
        </a:xfrm>
      </p:grpSpPr>
      <p:sp>
        <p:nvSpPr>
          <p:cNvPr id="13" name="Rechthoek 12"/>
          <p:cNvSpPr/>
          <p:nvPr userDrawn="1"/>
        </p:nvSpPr>
        <p:spPr>
          <a:xfrm>
            <a:off x="244800" y="697241"/>
            <a:ext cx="281202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latin typeface="Calibri"/>
            </a:endParaRPr>
          </a:p>
        </p:txBody>
      </p:sp>
      <p:sp>
        <p:nvSpPr>
          <p:cNvPr id="2"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244798" y="697241"/>
            <a:ext cx="2812022" cy="299439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1" name="Tijdelijke aanduiding voor tekst 10"/>
          <p:cNvSpPr>
            <a:spLocks noGrp="1"/>
          </p:cNvSpPr>
          <p:nvPr>
            <p:ph type="body" sz="quarter" idx="13" hasCustomPrompt="1"/>
          </p:nvPr>
        </p:nvSpPr>
        <p:spPr>
          <a:xfrm>
            <a:off x="3244849" y="2203624"/>
            <a:ext cx="2624611" cy="3945323"/>
          </a:xfrm>
          <a:prstGeom prst="rect">
            <a:avLst/>
          </a:prstGeom>
        </p:spPr>
        <p:txBody>
          <a:bodyPr lIns="0" tIns="0" rIns="0" bIns="0">
            <a:normAutofit/>
          </a:bodyPr>
          <a:lstStyle>
            <a:lvl1pPr marL="214313" indent="-214313">
              <a:buClr>
                <a:srgbClr val="DFA117"/>
              </a:buClr>
              <a:buFont typeface="Arial"/>
              <a:buChar char="•"/>
              <a:defRPr sz="1350" baseline="0">
                <a:solidFill>
                  <a:srgbClr val="6B6B6D"/>
                </a:solidFill>
                <a:latin typeface="Calibri"/>
              </a:defRPr>
            </a:lvl1pPr>
          </a:lstStyle>
          <a:p>
            <a:pPr lvl="0"/>
            <a:r>
              <a:rPr lang="nl-NL" dirty="0"/>
              <a:t>Klik hier om een opsomming te maken met </a:t>
            </a:r>
            <a:r>
              <a:rPr lang="nl-NL" dirty="0" err="1"/>
              <a:t>bullets</a:t>
            </a:r>
            <a:endParaRPr lang="nl-NL" dirty="0"/>
          </a:p>
        </p:txBody>
      </p:sp>
      <p:sp>
        <p:nvSpPr>
          <p:cNvPr id="12" name="Tijdelijke aanduiding voor tekst 10"/>
          <p:cNvSpPr>
            <a:spLocks noGrp="1"/>
          </p:cNvSpPr>
          <p:nvPr>
            <p:ph type="body" sz="quarter" idx="14" hasCustomPrompt="1"/>
          </p:nvPr>
        </p:nvSpPr>
        <p:spPr>
          <a:xfrm>
            <a:off x="6048458" y="2203624"/>
            <a:ext cx="2624611" cy="3945323"/>
          </a:xfrm>
          <a:prstGeom prst="rect">
            <a:avLst/>
          </a:prstGeom>
        </p:spPr>
        <p:txBody>
          <a:bodyPr lIns="0" tIns="0" rIns="0" bIns="0">
            <a:normAutofit/>
          </a:bodyPr>
          <a:lstStyle>
            <a:lvl1pPr marL="214313" indent="-214313">
              <a:buClr>
                <a:srgbClr val="DFA117"/>
              </a:buClr>
              <a:buFont typeface="Arial"/>
              <a:buChar char="•"/>
              <a:defRPr sz="1350" baseline="0">
                <a:solidFill>
                  <a:srgbClr val="6B6B6D"/>
                </a:solidFill>
                <a:latin typeface="Calibri"/>
              </a:defRPr>
            </a:lvl1pPr>
          </a:lstStyle>
          <a:p>
            <a:pPr lvl="0"/>
            <a:r>
              <a:rPr lang="nl-NL" dirty="0"/>
              <a:t>Klik hier om een opsomming te maken met </a:t>
            </a:r>
            <a:r>
              <a:rPr lang="nl-NL" dirty="0" err="1"/>
              <a:t>bullets</a:t>
            </a:r>
            <a:endParaRPr lang="nl-NL" dirty="0"/>
          </a:p>
        </p:txBody>
      </p:sp>
      <p:sp>
        <p:nvSpPr>
          <p:cNvPr id="14" name="Tijdelijke aanduiding voor tekst 10"/>
          <p:cNvSpPr>
            <a:spLocks noGrp="1"/>
          </p:cNvSpPr>
          <p:nvPr>
            <p:ph type="body" sz="quarter" idx="15" hasCustomPrompt="1"/>
          </p:nvPr>
        </p:nvSpPr>
        <p:spPr>
          <a:xfrm>
            <a:off x="3244849" y="1592821"/>
            <a:ext cx="2624611" cy="610802"/>
          </a:xfrm>
          <a:prstGeom prst="rect">
            <a:avLst/>
          </a:prstGeom>
        </p:spPr>
        <p:txBody>
          <a:bodyPr lIns="0" tIns="0" rIns="0" bIns="0">
            <a:normAutofit/>
          </a:bodyPr>
          <a:lstStyle>
            <a:lvl1pPr marL="0" indent="0">
              <a:buClr>
                <a:srgbClr val="DFA117"/>
              </a:buClr>
              <a:buFont typeface="Arial"/>
              <a:buNone/>
              <a:defRPr sz="1350" b="0" i="1" baseline="0">
                <a:solidFill>
                  <a:srgbClr val="DFA117"/>
                </a:solidFill>
                <a:latin typeface="Calibri"/>
              </a:defRPr>
            </a:lvl1pPr>
          </a:lstStyle>
          <a:p>
            <a:pPr lvl="0"/>
            <a:r>
              <a:rPr lang="en-US" dirty="0" err="1"/>
              <a:t>Voordelen</a:t>
            </a:r>
            <a:endParaRPr lang="en-US" dirty="0"/>
          </a:p>
        </p:txBody>
      </p:sp>
      <p:sp>
        <p:nvSpPr>
          <p:cNvPr id="17" name="Tijdelijke aanduiding voor tekst 10"/>
          <p:cNvSpPr>
            <a:spLocks noGrp="1"/>
          </p:cNvSpPr>
          <p:nvPr>
            <p:ph type="body" sz="quarter" idx="16" hasCustomPrompt="1"/>
          </p:nvPr>
        </p:nvSpPr>
        <p:spPr>
          <a:xfrm>
            <a:off x="6048458" y="1592821"/>
            <a:ext cx="2624611" cy="610802"/>
          </a:xfrm>
          <a:prstGeom prst="rect">
            <a:avLst/>
          </a:prstGeom>
        </p:spPr>
        <p:txBody>
          <a:bodyPr lIns="0" tIns="0" rIns="0" bIns="0">
            <a:normAutofit/>
          </a:bodyPr>
          <a:lstStyle>
            <a:lvl1pPr marL="0" indent="0">
              <a:buClr>
                <a:srgbClr val="DFA117"/>
              </a:buClr>
              <a:buFont typeface="Arial"/>
              <a:buNone/>
              <a:defRPr sz="1350" b="0" i="1" baseline="0">
                <a:solidFill>
                  <a:srgbClr val="DFA117"/>
                </a:solidFill>
                <a:latin typeface="Calibri"/>
              </a:defRPr>
            </a:lvl1pPr>
          </a:lstStyle>
          <a:p>
            <a:pPr lvl="0"/>
            <a:r>
              <a:rPr lang="en-US" dirty="0" err="1"/>
              <a:t>Nadelen</a:t>
            </a:r>
            <a:endParaRPr lang="en-US" dirty="0"/>
          </a:p>
        </p:txBody>
      </p:sp>
      <p:sp>
        <p:nvSpPr>
          <p:cNvPr id="18"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9"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3334555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7-Afbeeldingen op rij, tekst">
    <p:spTree>
      <p:nvGrpSpPr>
        <p:cNvPr id="1" name=""/>
        <p:cNvGrpSpPr/>
        <p:nvPr/>
      </p:nvGrpSpPr>
      <p:grpSpPr>
        <a:xfrm>
          <a:off x="0" y="0"/>
          <a:ext cx="0" cy="0"/>
          <a:chOff x="0" y="0"/>
          <a:chExt cx="0" cy="0"/>
        </a:xfrm>
      </p:grpSpPr>
      <p:sp>
        <p:nvSpPr>
          <p:cNvPr id="8" name="Tijdelijke aanduiding voor afbeelding 2"/>
          <p:cNvSpPr>
            <a:spLocks noGrp="1"/>
          </p:cNvSpPr>
          <p:nvPr>
            <p:ph type="pic" idx="1"/>
          </p:nvPr>
        </p:nvSpPr>
        <p:spPr>
          <a:xfrm>
            <a:off x="436881" y="1572227"/>
            <a:ext cx="2565400" cy="256042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3" name="Tijdelijke aanduiding voor afbeelding 2"/>
          <p:cNvSpPr>
            <a:spLocks noGrp="1"/>
          </p:cNvSpPr>
          <p:nvPr>
            <p:ph type="pic" idx="13"/>
          </p:nvPr>
        </p:nvSpPr>
        <p:spPr>
          <a:xfrm>
            <a:off x="3286799" y="1572227"/>
            <a:ext cx="2565400" cy="256042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5" name="Tijdelijke aanduiding voor afbeelding 2"/>
          <p:cNvSpPr>
            <a:spLocks noGrp="1"/>
          </p:cNvSpPr>
          <p:nvPr>
            <p:ph type="pic" idx="14"/>
          </p:nvPr>
        </p:nvSpPr>
        <p:spPr>
          <a:xfrm>
            <a:off x="6121398" y="1572227"/>
            <a:ext cx="2565400" cy="256042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6" name="Tijdelijke aanduiding voor tekst 5"/>
          <p:cNvSpPr>
            <a:spLocks noGrp="1"/>
          </p:cNvSpPr>
          <p:nvPr>
            <p:ph type="body" sz="quarter" idx="15" hasCustomPrompt="1"/>
          </p:nvPr>
        </p:nvSpPr>
        <p:spPr>
          <a:xfrm>
            <a:off x="436881" y="4427838"/>
            <a:ext cx="8249918" cy="1693092"/>
          </a:xfrm>
          <a:prstGeom prst="rect">
            <a:avLst/>
          </a:prstGeom>
        </p:spPr>
        <p:txBody>
          <a:bodyPr>
            <a:normAutofit/>
          </a:bodyPr>
          <a:lstStyle>
            <a:lvl1pPr marL="0" indent="0">
              <a:buNone/>
              <a:defRPr sz="1350" baseline="0">
                <a:solidFill>
                  <a:srgbClr val="6B6B6D"/>
                </a:solidFill>
                <a:latin typeface="Calibri"/>
              </a:defRPr>
            </a:lvl1pPr>
          </a:lstStyle>
          <a:p>
            <a:pPr lvl="0"/>
            <a:r>
              <a:rPr lang="nl-NL" dirty="0"/>
              <a:t>Plaats hier tekst wat passend is bij de afbeeldingen hierboven.</a:t>
            </a:r>
          </a:p>
        </p:txBody>
      </p:sp>
      <p:sp>
        <p:nvSpPr>
          <p:cNvPr id="16"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7"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11"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Tree>
    <p:extLst>
      <p:ext uri="{BB962C8B-B14F-4D97-AF65-F5344CB8AC3E}">
        <p14:creationId xmlns:p14="http://schemas.microsoft.com/office/powerpoint/2010/main" val="82502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9-Brede kolom tekst met opsommin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5"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6"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9" name="Tijdelijke aanduiding voor tekst 10"/>
          <p:cNvSpPr>
            <a:spLocks noGrp="1"/>
          </p:cNvSpPr>
          <p:nvPr>
            <p:ph type="body" sz="quarter" idx="13" hasCustomPrompt="1"/>
          </p:nvPr>
        </p:nvSpPr>
        <p:spPr>
          <a:xfrm>
            <a:off x="432488" y="1564806"/>
            <a:ext cx="8254312" cy="4556125"/>
          </a:xfrm>
          <a:prstGeom prst="rect">
            <a:avLst/>
          </a:prstGeom>
        </p:spPr>
        <p:txBody>
          <a:bodyPr lIns="0" tIns="0" rIns="0" bIns="0">
            <a:normAutofit/>
          </a:bodyPr>
          <a:lstStyle>
            <a:lvl1pPr marL="213300" marR="0" indent="-214313" algn="l" defTabSz="342900" rtl="0" eaLnBrk="1" fontAlgn="auto" latinLnBrk="0" hangingPunct="1">
              <a:lnSpc>
                <a:spcPct val="100000"/>
              </a:lnSpc>
              <a:spcBef>
                <a:spcPts val="324"/>
              </a:spcBef>
              <a:spcAft>
                <a:spcPts val="0"/>
              </a:spcAft>
              <a:buClr>
                <a:srgbClr val="DFA117"/>
              </a:buClr>
              <a:buSzTx/>
              <a:buFont typeface="Arial"/>
              <a:buChar char="•"/>
              <a:tabLst/>
              <a:defRPr sz="1350" baseline="0">
                <a:solidFill>
                  <a:srgbClr val="6B6B6D"/>
                </a:solidFill>
                <a:latin typeface="Calibri"/>
              </a:defRPr>
            </a:lvl1pPr>
            <a:lvl2pPr marL="421200" indent="-214313">
              <a:spcBef>
                <a:spcPts val="0"/>
              </a:spcBef>
              <a:buClr>
                <a:srgbClr val="DFA117"/>
              </a:buClr>
              <a:buFont typeface="Lucida Grande"/>
              <a:buChar char="-"/>
              <a:defRPr sz="1350">
                <a:solidFill>
                  <a:srgbClr val="6B6B6D"/>
                </a:solidFill>
              </a:defRPr>
            </a:lvl2pPr>
          </a:lstStyle>
          <a:p>
            <a:pPr marL="0" marR="0" lvl="0" indent="0" algn="l" defTabSz="342900" rtl="0" eaLnBrk="1" fontAlgn="auto" latinLnBrk="0" hangingPunct="1">
              <a:lnSpc>
                <a:spcPct val="100000"/>
              </a:lnSpc>
              <a:spcBef>
                <a:spcPct val="20000"/>
              </a:spcBef>
              <a:spcAft>
                <a:spcPts val="0"/>
              </a:spcAft>
              <a:buClr>
                <a:srgbClr val="DFA117"/>
              </a:buClr>
              <a:buSzTx/>
              <a:buFont typeface="Arial"/>
              <a:buNone/>
              <a:tabLst/>
              <a:defRPr/>
            </a:pPr>
            <a:r>
              <a:rPr lang="en-US" dirty="0" err="1"/>
              <a:t>Plaats</a:t>
            </a:r>
            <a:r>
              <a:rPr lang="en-US" dirty="0"/>
              <a:t> </a:t>
            </a:r>
            <a:r>
              <a:rPr lang="en-US" dirty="0" err="1"/>
              <a:t>hier</a:t>
            </a:r>
            <a:r>
              <a:rPr lang="en-US" dirty="0"/>
              <a:t> </a:t>
            </a:r>
            <a:r>
              <a:rPr lang="en-US" dirty="0" err="1"/>
              <a:t>uw</a:t>
            </a:r>
            <a:r>
              <a:rPr lang="en-US" dirty="0"/>
              <a:t> </a:t>
            </a:r>
            <a:r>
              <a:rPr lang="en-US" dirty="0" err="1"/>
              <a:t>tekst</a:t>
            </a:r>
            <a:r>
              <a:rPr lang="en-US" dirty="0"/>
              <a:t> en/of </a:t>
            </a:r>
            <a:r>
              <a:rPr lang="en-US" dirty="0" err="1"/>
              <a:t>een</a:t>
            </a:r>
            <a:r>
              <a:rPr lang="en-US" dirty="0"/>
              <a:t> </a:t>
            </a:r>
            <a:r>
              <a:rPr lang="en-US" dirty="0" err="1"/>
              <a:t>opsomming</a:t>
            </a:r>
            <a:endParaRPr lang="en-US" dirty="0"/>
          </a:p>
          <a:p>
            <a:pPr lvl="0"/>
            <a:r>
              <a:rPr lang="nl-NL" dirty="0"/>
              <a:t>Eerste niveau</a:t>
            </a:r>
          </a:p>
          <a:p>
            <a:pPr lvl="1"/>
            <a:r>
              <a:rPr lang="nl-NL" dirty="0"/>
              <a:t>Tweede niveau</a:t>
            </a:r>
          </a:p>
          <a:p>
            <a:pPr lvl="1"/>
            <a:endParaRPr lang="nl-NL" dirty="0"/>
          </a:p>
          <a:p>
            <a:pPr lvl="1"/>
            <a:endParaRPr lang="nl-NL" dirty="0"/>
          </a:p>
        </p:txBody>
      </p:sp>
    </p:spTree>
    <p:extLst>
      <p:ext uri="{BB962C8B-B14F-4D97-AF65-F5344CB8AC3E}">
        <p14:creationId xmlns:p14="http://schemas.microsoft.com/office/powerpoint/2010/main" val="3901336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8-Brede kolom afb/grafiek">
    <p:spTree>
      <p:nvGrpSpPr>
        <p:cNvPr id="1" name=""/>
        <p:cNvGrpSpPr/>
        <p:nvPr/>
      </p:nvGrpSpPr>
      <p:grpSpPr>
        <a:xfrm>
          <a:off x="0" y="0"/>
          <a:ext cx="0" cy="0"/>
          <a:chOff x="0" y="0"/>
          <a:chExt cx="0" cy="0"/>
        </a:xfrm>
      </p:grpSpPr>
      <p:sp>
        <p:nvSpPr>
          <p:cNvPr id="11" name="Tijdelijke aanduiding voor afbeelding 2"/>
          <p:cNvSpPr>
            <a:spLocks noGrp="1"/>
          </p:cNvSpPr>
          <p:nvPr>
            <p:ph type="pic" idx="1"/>
          </p:nvPr>
        </p:nvSpPr>
        <p:spPr>
          <a:xfrm>
            <a:off x="436880" y="1564806"/>
            <a:ext cx="8249919" cy="4556125"/>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3"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6"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20"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Tree>
    <p:extLst>
      <p:ext uri="{BB962C8B-B14F-4D97-AF65-F5344CB8AC3E}">
        <p14:creationId xmlns:p14="http://schemas.microsoft.com/office/powerpoint/2010/main" val="3228656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9-Brede kolom tekst met opsommin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5"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6"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9" name="Tijdelijke aanduiding voor tekst 10"/>
          <p:cNvSpPr>
            <a:spLocks noGrp="1"/>
          </p:cNvSpPr>
          <p:nvPr>
            <p:ph type="body" sz="quarter" idx="13" hasCustomPrompt="1"/>
          </p:nvPr>
        </p:nvSpPr>
        <p:spPr>
          <a:xfrm>
            <a:off x="432488" y="1564806"/>
            <a:ext cx="8254312" cy="4556125"/>
          </a:xfrm>
          <a:prstGeom prst="rect">
            <a:avLst/>
          </a:prstGeom>
        </p:spPr>
        <p:txBody>
          <a:bodyPr lIns="0" tIns="0" rIns="0" bIns="0">
            <a:normAutofit/>
          </a:bodyPr>
          <a:lstStyle>
            <a:lvl1pPr marL="213300" marR="0" indent="-214313" algn="l" defTabSz="342900" rtl="0" eaLnBrk="1" fontAlgn="auto" latinLnBrk="0" hangingPunct="1">
              <a:lnSpc>
                <a:spcPct val="100000"/>
              </a:lnSpc>
              <a:spcBef>
                <a:spcPts val="324"/>
              </a:spcBef>
              <a:spcAft>
                <a:spcPts val="0"/>
              </a:spcAft>
              <a:buClr>
                <a:srgbClr val="DFA117"/>
              </a:buClr>
              <a:buSzTx/>
              <a:buFont typeface="Arial"/>
              <a:buChar char="•"/>
              <a:tabLst/>
              <a:defRPr sz="1350" baseline="0">
                <a:solidFill>
                  <a:srgbClr val="6B6B6D"/>
                </a:solidFill>
                <a:latin typeface="Calibri"/>
              </a:defRPr>
            </a:lvl1pPr>
            <a:lvl2pPr marL="421200" indent="-214313">
              <a:spcBef>
                <a:spcPts val="0"/>
              </a:spcBef>
              <a:buClr>
                <a:srgbClr val="DFA117"/>
              </a:buClr>
              <a:buFont typeface="Lucida Grande"/>
              <a:buChar char="-"/>
              <a:defRPr sz="1350">
                <a:solidFill>
                  <a:srgbClr val="6B6B6D"/>
                </a:solidFill>
              </a:defRPr>
            </a:lvl2pPr>
          </a:lstStyle>
          <a:p>
            <a:pPr marL="0" marR="0" lvl="0" indent="0" algn="l" defTabSz="342900" rtl="0" eaLnBrk="1" fontAlgn="auto" latinLnBrk="0" hangingPunct="1">
              <a:lnSpc>
                <a:spcPct val="100000"/>
              </a:lnSpc>
              <a:spcBef>
                <a:spcPct val="20000"/>
              </a:spcBef>
              <a:spcAft>
                <a:spcPts val="0"/>
              </a:spcAft>
              <a:buClr>
                <a:srgbClr val="DFA117"/>
              </a:buClr>
              <a:buSzTx/>
              <a:buFont typeface="Arial"/>
              <a:buNone/>
              <a:tabLst/>
              <a:defRPr/>
            </a:pPr>
            <a:r>
              <a:rPr lang="en-US" dirty="0" err="1"/>
              <a:t>Plaats</a:t>
            </a:r>
            <a:r>
              <a:rPr lang="en-US" dirty="0"/>
              <a:t> </a:t>
            </a:r>
            <a:r>
              <a:rPr lang="en-US" dirty="0" err="1"/>
              <a:t>hier</a:t>
            </a:r>
            <a:r>
              <a:rPr lang="en-US" dirty="0"/>
              <a:t> </a:t>
            </a:r>
            <a:r>
              <a:rPr lang="en-US" dirty="0" err="1"/>
              <a:t>uw</a:t>
            </a:r>
            <a:r>
              <a:rPr lang="en-US" dirty="0"/>
              <a:t> </a:t>
            </a:r>
            <a:r>
              <a:rPr lang="en-US" dirty="0" err="1"/>
              <a:t>tekst</a:t>
            </a:r>
            <a:r>
              <a:rPr lang="en-US" dirty="0"/>
              <a:t> en/of </a:t>
            </a:r>
            <a:r>
              <a:rPr lang="en-US" dirty="0" err="1"/>
              <a:t>een</a:t>
            </a:r>
            <a:r>
              <a:rPr lang="en-US" dirty="0"/>
              <a:t> </a:t>
            </a:r>
            <a:r>
              <a:rPr lang="en-US" dirty="0" err="1"/>
              <a:t>opsomming</a:t>
            </a:r>
            <a:endParaRPr lang="en-US" dirty="0"/>
          </a:p>
          <a:p>
            <a:pPr lvl="0"/>
            <a:r>
              <a:rPr lang="nl-NL" dirty="0"/>
              <a:t>Eerste niveau</a:t>
            </a:r>
          </a:p>
          <a:p>
            <a:pPr lvl="1"/>
            <a:r>
              <a:rPr lang="nl-NL" dirty="0"/>
              <a:t>Tweede niveau</a:t>
            </a:r>
          </a:p>
          <a:p>
            <a:pPr lvl="1"/>
            <a:endParaRPr lang="nl-NL" dirty="0"/>
          </a:p>
          <a:p>
            <a:pPr lvl="1"/>
            <a:endParaRPr lang="nl-NL" dirty="0"/>
          </a:p>
        </p:txBody>
      </p:sp>
    </p:spTree>
    <p:extLst>
      <p:ext uri="{BB962C8B-B14F-4D97-AF65-F5344CB8AC3E}">
        <p14:creationId xmlns:p14="http://schemas.microsoft.com/office/powerpoint/2010/main" val="72456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7" name="Rechthoek 6"/>
          <p:cNvSpPr/>
          <p:nvPr/>
        </p:nvSpPr>
        <p:spPr>
          <a:xfrm>
            <a:off x="334901" y="3085765"/>
            <a:ext cx="847419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hasCustomPrompt="1"/>
          </p:nvPr>
        </p:nvSpPr>
        <p:spPr>
          <a:xfrm>
            <a:off x="435894" y="1020431"/>
            <a:ext cx="8245162" cy="1475013"/>
          </a:xfrm>
          <a:effectLst/>
        </p:spPr>
        <p:txBody>
          <a:bodyPr rtlCol="0" anchor="b">
            <a:normAutofit/>
          </a:bodyPr>
          <a:lstStyle>
            <a:lvl1pPr>
              <a:defRPr sz="2700">
                <a:solidFill>
                  <a:schemeClr val="tx1">
                    <a:lumMod val="75000"/>
                    <a:lumOff val="25000"/>
                  </a:schemeClr>
                </a:solidFill>
              </a:defRPr>
            </a:lvl1pPr>
          </a:lstStyle>
          <a:p>
            <a:pPr rtl="0"/>
            <a:r>
              <a:rPr lang="nl" dirty="0"/>
              <a:t>Klik om de titelstijl van het model te bewerken</a:t>
            </a:r>
            <a:endParaRPr lang="en-US" dirty="0"/>
          </a:p>
        </p:txBody>
      </p:sp>
      <p:sp>
        <p:nvSpPr>
          <p:cNvPr id="3" name="Subtitel 2"/>
          <p:cNvSpPr>
            <a:spLocks noGrp="1"/>
          </p:cNvSpPr>
          <p:nvPr>
            <p:ph type="subTitle" idx="1"/>
          </p:nvPr>
        </p:nvSpPr>
        <p:spPr>
          <a:xfrm>
            <a:off x="435895" y="2495446"/>
            <a:ext cx="8245160" cy="590321"/>
          </a:xfrm>
        </p:spPr>
        <p:txBody>
          <a:bodyPr rtlCol="0" anchor="t">
            <a:normAutofit/>
          </a:bodyPr>
          <a:lstStyle>
            <a:lvl1pPr marL="0" indent="0" algn="l">
              <a:buNone/>
              <a:defRPr sz="1200"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rtl="0"/>
            <a:r>
              <a:rPr lang="nl-NL"/>
              <a:t>Klikken om de ondertitelstijl van het model te bewerken</a:t>
            </a:r>
            <a:endParaRPr lang="en-US" dirty="0"/>
          </a:p>
        </p:txBody>
      </p:sp>
      <p:sp>
        <p:nvSpPr>
          <p:cNvPr id="8" name="Tijdelijke aanduiding voor datum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A83A1771-3711-4549-B223-6BFD613711ED}" type="datetime1">
              <a:rPr lang="nl-NL" smtClean="0"/>
              <a:t>17-11-2021</a:t>
            </a:fld>
            <a:endParaRPr lang="en-US" dirty="0"/>
          </a:p>
        </p:txBody>
      </p:sp>
      <p:sp>
        <p:nvSpPr>
          <p:cNvPr id="9" name="Tijdelijke aanduiding voor voettekst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73641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a:xfrm>
            <a:off x="435894" y="702156"/>
            <a:ext cx="8272212" cy="1188720"/>
          </a:xfrm>
        </p:spPr>
        <p:txBody>
          <a:bodyPr rtlCol="0"/>
          <a:lstStyle/>
          <a:p>
            <a:pPr rtl="0"/>
            <a:r>
              <a:rPr lang="nl-NL"/>
              <a:t>Klik om stijl te bewerken</a:t>
            </a:r>
            <a:endParaRPr lang="en-US" dirty="0"/>
          </a:p>
        </p:txBody>
      </p:sp>
      <p:sp>
        <p:nvSpPr>
          <p:cNvPr id="3" name="Tijdelijke aanduiding voor inhoud 2"/>
          <p:cNvSpPr>
            <a:spLocks noGrp="1"/>
          </p:cNvSpPr>
          <p:nvPr>
            <p:ph idx="1"/>
          </p:nvPr>
        </p:nvSpPr>
        <p:spPr>
          <a:xfrm>
            <a:off x="435895" y="2340864"/>
            <a:ext cx="8272211" cy="3634486"/>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8" name="Tijdelijke aanduiding voor datum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F558A543-3029-4706-AA58-9F41D4E1F95A}" type="datetime1">
              <a:rPr lang="nl-NL" smtClean="0"/>
              <a:t>17-11-2021</a:t>
            </a:fld>
            <a:endParaRPr lang="en-US" dirty="0"/>
          </a:p>
        </p:txBody>
      </p:sp>
      <p:sp>
        <p:nvSpPr>
          <p:cNvPr id="9" name="Tijdelijke aanduiding voor voettekst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1155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ge_Pag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60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Afbeeldingen,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244798" y="697242"/>
            <a:ext cx="2812022" cy="1822165"/>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1" name="Tijdelijke aanduiding voor tekst 10"/>
          <p:cNvSpPr>
            <a:spLocks noGrp="1"/>
          </p:cNvSpPr>
          <p:nvPr>
            <p:ph type="body" sz="quarter" idx="13" hasCustomPrompt="1"/>
          </p:nvPr>
        </p:nvSpPr>
        <p:spPr>
          <a:xfrm>
            <a:off x="3244848" y="1592820"/>
            <a:ext cx="5441950" cy="4556125"/>
          </a:xfrm>
          <a:prstGeom prst="rect">
            <a:avLst/>
          </a:prstGeom>
        </p:spPr>
        <p:txBody>
          <a:bodyPr lIns="0" tIns="0" rIns="0" bIns="0">
            <a:normAutofit/>
          </a:bodyPr>
          <a:lstStyle>
            <a:lvl1pPr marL="0" indent="0">
              <a:buNone/>
              <a:defRPr sz="1350" baseline="0">
                <a:solidFill>
                  <a:srgbClr val="6B6B6D"/>
                </a:solidFill>
                <a:latin typeface="Calibri"/>
              </a:defRPr>
            </a:lvl1pPr>
          </a:lstStyle>
          <a:p>
            <a:pPr lvl="0"/>
            <a:r>
              <a:rPr lang="nl-NL" dirty="0"/>
              <a:t>Klik om tekst toe te voegen. Bijvoorbeeld een intro.</a:t>
            </a:r>
          </a:p>
        </p:txBody>
      </p:sp>
      <p:sp>
        <p:nvSpPr>
          <p:cNvPr id="12" name="Tijdelijke aanduiding voor afbeelding 2"/>
          <p:cNvSpPr>
            <a:spLocks noGrp="1"/>
          </p:cNvSpPr>
          <p:nvPr>
            <p:ph type="pic" idx="14"/>
          </p:nvPr>
        </p:nvSpPr>
        <p:spPr>
          <a:xfrm>
            <a:off x="244800" y="2591939"/>
            <a:ext cx="2812022" cy="2041842"/>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6" name="Tijdelijke aanduiding voor afbeelding 2"/>
          <p:cNvSpPr>
            <a:spLocks noGrp="1"/>
          </p:cNvSpPr>
          <p:nvPr>
            <p:ph type="pic" idx="15"/>
          </p:nvPr>
        </p:nvSpPr>
        <p:spPr>
          <a:xfrm>
            <a:off x="244800" y="4706318"/>
            <a:ext cx="2812022" cy="2041842"/>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7"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8"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45075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Afbeelding en tekst">
    <p:spTree>
      <p:nvGrpSpPr>
        <p:cNvPr id="1" name=""/>
        <p:cNvGrpSpPr/>
        <p:nvPr/>
      </p:nvGrpSpPr>
      <p:grpSpPr>
        <a:xfrm>
          <a:off x="0" y="0"/>
          <a:ext cx="0" cy="0"/>
          <a:chOff x="0" y="0"/>
          <a:chExt cx="0" cy="0"/>
        </a:xfrm>
      </p:grpSpPr>
      <p:sp>
        <p:nvSpPr>
          <p:cNvPr id="12" name="Rechthoek 11"/>
          <p:cNvSpPr/>
          <p:nvPr userDrawn="1"/>
        </p:nvSpPr>
        <p:spPr>
          <a:xfrm>
            <a:off x="244800" y="697241"/>
            <a:ext cx="281202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latin typeface="Calibri"/>
            </a:endParaRPr>
          </a:p>
        </p:txBody>
      </p:sp>
      <p:sp>
        <p:nvSpPr>
          <p:cNvPr id="2"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Calibri"/>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244798" y="697241"/>
            <a:ext cx="2812022" cy="299439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1" name="Tijdelijke aanduiding voor tekst 10"/>
          <p:cNvSpPr>
            <a:spLocks noGrp="1"/>
          </p:cNvSpPr>
          <p:nvPr>
            <p:ph type="body" sz="quarter" idx="13" hasCustomPrompt="1"/>
          </p:nvPr>
        </p:nvSpPr>
        <p:spPr>
          <a:xfrm>
            <a:off x="3244848" y="1592820"/>
            <a:ext cx="5441950" cy="4556125"/>
          </a:xfrm>
          <a:prstGeom prst="rect">
            <a:avLst/>
          </a:prstGeom>
        </p:spPr>
        <p:txBody>
          <a:bodyPr lIns="0" tIns="0" rIns="0" bIns="0">
            <a:normAutofit/>
          </a:bodyPr>
          <a:lstStyle>
            <a:lvl1pPr marL="0" indent="0">
              <a:buNone/>
              <a:defRPr sz="1350" baseline="0">
                <a:solidFill>
                  <a:srgbClr val="6B6B6D"/>
                </a:solidFill>
                <a:latin typeface="Calibri"/>
              </a:defRPr>
            </a:lvl1pPr>
          </a:lstStyle>
          <a:p>
            <a:pPr lvl="0"/>
            <a:r>
              <a:rPr lang="nl-NL" dirty="0"/>
              <a:t>Klik om tekst toe te voegen. Bijvoorbeeld een intro.</a:t>
            </a:r>
          </a:p>
        </p:txBody>
      </p:sp>
      <p:sp>
        <p:nvSpPr>
          <p:cNvPr id="16"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7"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397999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Alleen tekst">
    <p:spTree>
      <p:nvGrpSpPr>
        <p:cNvPr id="1" name=""/>
        <p:cNvGrpSpPr/>
        <p:nvPr/>
      </p:nvGrpSpPr>
      <p:grpSpPr>
        <a:xfrm>
          <a:off x="0" y="0"/>
          <a:ext cx="0" cy="0"/>
          <a:chOff x="0" y="0"/>
          <a:chExt cx="0" cy="0"/>
        </a:xfrm>
      </p:grpSpPr>
      <p:sp>
        <p:nvSpPr>
          <p:cNvPr id="6" name="Rechthoek 5"/>
          <p:cNvSpPr/>
          <p:nvPr userDrawn="1"/>
        </p:nvSpPr>
        <p:spPr>
          <a:xfrm>
            <a:off x="244800" y="697241"/>
            <a:ext cx="281202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latin typeface="Calibri"/>
            </a:endParaRPr>
          </a:p>
        </p:txBody>
      </p:sp>
      <p:sp>
        <p:nvSpPr>
          <p:cNvPr id="2"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11" name="Tijdelijke aanduiding voor tekst 10"/>
          <p:cNvSpPr>
            <a:spLocks noGrp="1"/>
          </p:cNvSpPr>
          <p:nvPr>
            <p:ph type="body" sz="quarter" idx="13" hasCustomPrompt="1"/>
          </p:nvPr>
        </p:nvSpPr>
        <p:spPr>
          <a:xfrm>
            <a:off x="3244848" y="1592820"/>
            <a:ext cx="5441950" cy="4556125"/>
          </a:xfrm>
          <a:prstGeom prst="rect">
            <a:avLst/>
          </a:prstGeom>
        </p:spPr>
        <p:txBody>
          <a:bodyPr lIns="0" tIns="0" rIns="0" bIns="0">
            <a:normAutofit/>
          </a:bodyPr>
          <a:lstStyle>
            <a:lvl1pPr marL="0" indent="0">
              <a:buNone/>
              <a:defRPr sz="1350" baseline="0">
                <a:solidFill>
                  <a:srgbClr val="6B6B6D"/>
                </a:solidFill>
                <a:latin typeface="Calibri"/>
              </a:defRPr>
            </a:lvl1pPr>
          </a:lstStyle>
          <a:p>
            <a:pPr lvl="0"/>
            <a:r>
              <a:rPr lang="nl-NL" dirty="0"/>
              <a:t>Klik hier om een stukje tekst toe te voegen, hier hoort geen afbeelding bij.</a:t>
            </a:r>
          </a:p>
        </p:txBody>
      </p:sp>
      <p:sp>
        <p:nvSpPr>
          <p:cNvPr id="14"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5"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79058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Afbeelding, tekst, opsomming">
    <p:spTree>
      <p:nvGrpSpPr>
        <p:cNvPr id="1" name=""/>
        <p:cNvGrpSpPr/>
        <p:nvPr/>
      </p:nvGrpSpPr>
      <p:grpSpPr>
        <a:xfrm>
          <a:off x="0" y="0"/>
          <a:ext cx="0" cy="0"/>
          <a:chOff x="0" y="0"/>
          <a:chExt cx="0" cy="0"/>
        </a:xfrm>
      </p:grpSpPr>
      <p:sp>
        <p:nvSpPr>
          <p:cNvPr id="12" name="Rechthoek 11"/>
          <p:cNvSpPr/>
          <p:nvPr userDrawn="1"/>
        </p:nvSpPr>
        <p:spPr>
          <a:xfrm>
            <a:off x="244800" y="697241"/>
            <a:ext cx="281202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latin typeface="Calibri"/>
            </a:endParaRPr>
          </a:p>
        </p:txBody>
      </p:sp>
      <p:sp>
        <p:nvSpPr>
          <p:cNvPr id="2" name="Titel 1"/>
          <p:cNvSpPr>
            <a:spLocks noGrp="1"/>
          </p:cNvSpPr>
          <p:nvPr>
            <p:ph type="title" hasCustomPrompt="1"/>
          </p:nvPr>
        </p:nvSpPr>
        <p:spPr>
          <a:xfrm>
            <a:off x="3245610" y="616311"/>
            <a:ext cx="5441189" cy="765717"/>
          </a:xfrm>
          <a:prstGeom prst="rect">
            <a:avLst/>
          </a:prstGeom>
        </p:spPr>
        <p:txBody>
          <a:bodyPr lIns="0" tIns="0" rIns="0" bIns="0" anchor="t" anchorCtr="0">
            <a:normAutofit/>
          </a:bodyPr>
          <a:lstStyle>
            <a:lvl1pPr algn="l">
              <a:defRPr sz="18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244798" y="697241"/>
            <a:ext cx="2812022" cy="2994393"/>
          </a:xfrm>
          <a:prstGeom prst="rect">
            <a:avLst/>
          </a:prstGeom>
        </p:spPr>
        <p:txBody>
          <a:bodyPr>
            <a:normAutofit/>
          </a:bodyPr>
          <a:lstStyle>
            <a:lvl1pPr marL="0" indent="0">
              <a:buNone/>
              <a:defRPr sz="1050">
                <a:latin typeface="Calibri"/>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11" name="Tijdelijke aanduiding voor tekst 10"/>
          <p:cNvSpPr>
            <a:spLocks noGrp="1"/>
          </p:cNvSpPr>
          <p:nvPr>
            <p:ph type="body" sz="quarter" idx="13" hasCustomPrompt="1"/>
          </p:nvPr>
        </p:nvSpPr>
        <p:spPr>
          <a:xfrm>
            <a:off x="3244848" y="1592820"/>
            <a:ext cx="5441950" cy="4556125"/>
          </a:xfrm>
          <a:prstGeom prst="rect">
            <a:avLst/>
          </a:prstGeom>
        </p:spPr>
        <p:txBody>
          <a:bodyPr lIns="0" tIns="0" rIns="0" bIns="0">
            <a:normAutofit/>
          </a:bodyPr>
          <a:lstStyle>
            <a:lvl1pPr marL="213300" marR="0" indent="-214313" algn="l" defTabSz="342900" rtl="0" eaLnBrk="1" fontAlgn="auto" latinLnBrk="0" hangingPunct="1">
              <a:lnSpc>
                <a:spcPct val="100000"/>
              </a:lnSpc>
              <a:spcBef>
                <a:spcPts val="324"/>
              </a:spcBef>
              <a:spcAft>
                <a:spcPts val="0"/>
              </a:spcAft>
              <a:buClr>
                <a:srgbClr val="DFA117"/>
              </a:buClr>
              <a:buSzTx/>
              <a:buFont typeface="Arial"/>
              <a:buChar char="•"/>
              <a:tabLst/>
              <a:defRPr sz="1350" baseline="0">
                <a:solidFill>
                  <a:srgbClr val="6B6B6D"/>
                </a:solidFill>
                <a:latin typeface="Calibri"/>
              </a:defRPr>
            </a:lvl1pPr>
            <a:lvl2pPr marL="421200" indent="-214313">
              <a:spcBef>
                <a:spcPts val="0"/>
              </a:spcBef>
              <a:buClr>
                <a:srgbClr val="DFA117"/>
              </a:buClr>
              <a:buFont typeface="Lucida Grande"/>
              <a:buChar char="-"/>
              <a:defRPr sz="1350">
                <a:solidFill>
                  <a:srgbClr val="6B6B6D"/>
                </a:solidFill>
              </a:defRPr>
            </a:lvl2pPr>
          </a:lstStyle>
          <a:p>
            <a:pPr marL="0" marR="0" lvl="0" indent="0" algn="l" defTabSz="342900" rtl="0" eaLnBrk="1" fontAlgn="auto" latinLnBrk="0" hangingPunct="1">
              <a:lnSpc>
                <a:spcPct val="100000"/>
              </a:lnSpc>
              <a:spcBef>
                <a:spcPct val="20000"/>
              </a:spcBef>
              <a:spcAft>
                <a:spcPts val="0"/>
              </a:spcAft>
              <a:buClr>
                <a:srgbClr val="DFA117"/>
              </a:buClr>
              <a:buSzTx/>
              <a:buFont typeface="Arial"/>
              <a:buNone/>
              <a:tabLst/>
              <a:defRPr/>
            </a:pPr>
            <a:r>
              <a:rPr lang="en-US" dirty="0" err="1"/>
              <a:t>Plaats</a:t>
            </a:r>
            <a:r>
              <a:rPr lang="en-US" dirty="0"/>
              <a:t> </a:t>
            </a:r>
            <a:r>
              <a:rPr lang="en-US" dirty="0" err="1"/>
              <a:t>hier</a:t>
            </a:r>
            <a:r>
              <a:rPr lang="en-US" dirty="0"/>
              <a:t> </a:t>
            </a:r>
            <a:r>
              <a:rPr lang="en-US" dirty="0" err="1"/>
              <a:t>uw</a:t>
            </a:r>
            <a:r>
              <a:rPr lang="en-US" dirty="0"/>
              <a:t> </a:t>
            </a:r>
            <a:r>
              <a:rPr lang="en-US" dirty="0" err="1"/>
              <a:t>tekst</a:t>
            </a:r>
            <a:r>
              <a:rPr lang="en-US" dirty="0"/>
              <a:t> </a:t>
            </a:r>
            <a:r>
              <a:rPr lang="en-US" dirty="0" err="1"/>
              <a:t>waar</a:t>
            </a:r>
            <a:r>
              <a:rPr lang="en-US" dirty="0"/>
              <a:t> </a:t>
            </a:r>
            <a:r>
              <a:rPr lang="en-US" dirty="0" err="1"/>
              <a:t>een</a:t>
            </a:r>
            <a:r>
              <a:rPr lang="en-US" dirty="0"/>
              <a:t> </a:t>
            </a:r>
            <a:r>
              <a:rPr lang="en-US" dirty="0" err="1"/>
              <a:t>afbeelding</a:t>
            </a:r>
            <a:r>
              <a:rPr lang="en-US" dirty="0"/>
              <a:t> </a:t>
            </a:r>
            <a:r>
              <a:rPr lang="en-US" dirty="0" err="1"/>
              <a:t>bij</a:t>
            </a:r>
            <a:r>
              <a:rPr lang="en-US" dirty="0"/>
              <a:t> </a:t>
            </a:r>
            <a:r>
              <a:rPr lang="en-US" dirty="0" err="1"/>
              <a:t>hoort</a:t>
            </a:r>
            <a:r>
              <a:rPr lang="en-US" dirty="0"/>
              <a:t> en </a:t>
            </a:r>
            <a:r>
              <a:rPr lang="en-US" dirty="0" err="1"/>
              <a:t>waar</a:t>
            </a:r>
            <a:r>
              <a:rPr lang="en-US" dirty="0"/>
              <a:t> </a:t>
            </a:r>
            <a:r>
              <a:rPr lang="en-US" dirty="0" err="1"/>
              <a:t>een</a:t>
            </a:r>
            <a:r>
              <a:rPr lang="en-US" dirty="0"/>
              <a:t> </a:t>
            </a:r>
            <a:r>
              <a:rPr lang="en-US" dirty="0" err="1"/>
              <a:t>opsomming</a:t>
            </a:r>
            <a:r>
              <a:rPr lang="en-US" dirty="0"/>
              <a:t> </a:t>
            </a:r>
            <a:r>
              <a:rPr lang="en-US" dirty="0" err="1"/>
              <a:t>bij</a:t>
            </a:r>
            <a:r>
              <a:rPr lang="en-US" dirty="0"/>
              <a:t> </a:t>
            </a:r>
            <a:r>
              <a:rPr lang="en-US" dirty="0" err="1"/>
              <a:t>geplaatst</a:t>
            </a:r>
            <a:r>
              <a:rPr lang="en-US" dirty="0"/>
              <a:t> </a:t>
            </a:r>
            <a:r>
              <a:rPr lang="en-US" dirty="0" err="1"/>
              <a:t>kan</a:t>
            </a:r>
            <a:r>
              <a:rPr lang="en-US" dirty="0"/>
              <a:t> </a:t>
            </a:r>
            <a:r>
              <a:rPr lang="en-US" dirty="0" err="1"/>
              <a:t>worden</a:t>
            </a:r>
            <a:endParaRPr lang="en-US" dirty="0"/>
          </a:p>
          <a:p>
            <a:pPr lvl="0"/>
            <a:r>
              <a:rPr lang="nl-NL" dirty="0"/>
              <a:t>Eerste niveau</a:t>
            </a:r>
          </a:p>
          <a:p>
            <a:pPr lvl="1"/>
            <a:r>
              <a:rPr lang="nl-NL" dirty="0"/>
              <a:t>Tweede niveau</a:t>
            </a:r>
          </a:p>
          <a:p>
            <a:pPr lvl="1"/>
            <a:endParaRPr lang="nl-NL" dirty="0"/>
          </a:p>
          <a:p>
            <a:pPr lvl="1"/>
            <a:endParaRPr lang="nl-NL" dirty="0"/>
          </a:p>
        </p:txBody>
      </p:sp>
      <p:sp>
        <p:nvSpPr>
          <p:cNvPr id="14"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050">
                <a:solidFill>
                  <a:srgbClr val="6B6B6D"/>
                </a:solidFill>
                <a:latin typeface="Calibri"/>
              </a:defRPr>
            </a:lvl1pPr>
          </a:lstStyle>
          <a:p>
            <a:r>
              <a:rPr lang="en-US" dirty="0"/>
              <a:t>Het project van de </a:t>
            </a:r>
            <a:r>
              <a:rPr lang="en-US" dirty="0" err="1"/>
              <a:t>UvH</a:t>
            </a:r>
            <a:endParaRPr lang="nl-NL" dirty="0"/>
          </a:p>
        </p:txBody>
      </p:sp>
      <p:sp>
        <p:nvSpPr>
          <p:cNvPr id="16" name="Tijdelijke aanduiding voor dianummer 5"/>
          <p:cNvSpPr>
            <a:spLocks noGrp="1"/>
          </p:cNvSpPr>
          <p:nvPr>
            <p:ph type="sldNum" sz="quarter" idx="4"/>
          </p:nvPr>
        </p:nvSpPr>
        <p:spPr>
          <a:xfrm>
            <a:off x="8031894" y="6232782"/>
            <a:ext cx="654906" cy="365125"/>
          </a:xfrm>
          <a:prstGeom prst="rect">
            <a:avLst/>
          </a:prstGeom>
        </p:spPr>
        <p:txBody>
          <a:bodyPr vert="horz" lIns="91440" tIns="45720" rIns="91440" bIns="45720" rtlCol="0" anchor="t" anchorCtr="0"/>
          <a:lstStyle>
            <a:lvl1pPr algn="r">
              <a:defRPr sz="105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2919062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3.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8000"/>
          </a:schemeClr>
        </a:solidFill>
        <a:effectLst/>
      </p:bgPr>
    </p:bg>
    <p:spTree>
      <p:nvGrpSpPr>
        <p:cNvPr id="1" name=""/>
        <p:cNvGrpSpPr/>
        <p:nvPr/>
      </p:nvGrpSpPr>
      <p:grpSpPr>
        <a:xfrm>
          <a:off x="0" y="0"/>
          <a:ext cx="0" cy="0"/>
          <a:chOff x="0" y="0"/>
          <a:chExt cx="0" cy="0"/>
        </a:xfrm>
      </p:grpSpPr>
      <p:pic>
        <p:nvPicPr>
          <p:cNvPr id="4" name="Afbeelding 3" descr="UvH_UvH_Laag_PMS138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267016"/>
            <a:ext cx="1981201" cy="613080"/>
          </a:xfrm>
          <a:prstGeom prst="rect">
            <a:avLst/>
          </a:prstGeom>
        </p:spPr>
      </p:pic>
      <p:sp>
        <p:nvSpPr>
          <p:cNvPr id="7" name="Tekstvak 6"/>
          <p:cNvSpPr txBox="1"/>
          <p:nvPr/>
        </p:nvSpPr>
        <p:spPr>
          <a:xfrm>
            <a:off x="3384378" y="4160108"/>
            <a:ext cx="2025136" cy="369332"/>
          </a:xfrm>
          <a:prstGeom prst="rect">
            <a:avLst/>
          </a:prstGeom>
          <a:noFill/>
        </p:spPr>
        <p:txBody>
          <a:bodyPr wrap="square" rtlCol="0">
            <a:spAutoFit/>
          </a:bodyPr>
          <a:lstStyle/>
          <a:p>
            <a:endParaRPr lang="nl-NL" dirty="0"/>
          </a:p>
        </p:txBody>
      </p:sp>
      <p:sp>
        <p:nvSpPr>
          <p:cNvPr id="6" name="Rechthoek 5"/>
          <p:cNvSpPr/>
          <p:nvPr/>
        </p:nvSpPr>
        <p:spPr>
          <a:xfrm>
            <a:off x="-2" y="-5562"/>
            <a:ext cx="216000" cy="6863562"/>
          </a:xfrm>
          <a:prstGeom prst="rect">
            <a:avLst/>
          </a:prstGeom>
          <a:solidFill>
            <a:srgbClr val="DFA117"/>
          </a:solidFill>
          <a:ln>
            <a:solidFill>
              <a:srgbClr val="DFA1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Calibri"/>
            </a:endParaRPr>
          </a:p>
        </p:txBody>
      </p:sp>
      <p:sp>
        <p:nvSpPr>
          <p:cNvPr id="8" name="Rechthoek 7"/>
          <p:cNvSpPr/>
          <p:nvPr/>
        </p:nvSpPr>
        <p:spPr>
          <a:xfrm>
            <a:off x="215998" y="-5562"/>
            <a:ext cx="28800" cy="68635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Calibri"/>
            </a:endParaRPr>
          </a:p>
        </p:txBody>
      </p:sp>
    </p:spTree>
    <p:extLst>
      <p:ext uri="{BB962C8B-B14F-4D97-AF65-F5344CB8AC3E}">
        <p14:creationId xmlns:p14="http://schemas.microsoft.com/office/powerpoint/2010/main" val="500678386"/>
      </p:ext>
    </p:extLst>
  </p:cSld>
  <p:clrMap bg1="lt1" tx1="dk1" bg2="lt2" tx2="dk2" accent1="accent1" accent2="accent2" accent3="accent3" accent4="accent4" accent5="accent5" accent6="accent6" hlink="hlink" folHlink="folHlink"/>
  <p:sldLayoutIdLst>
    <p:sldLayoutId id="2147484191" r:id="rId1"/>
    <p:sldLayoutId id="2147484234" r:id="rId2"/>
    <p:sldLayoutId id="2147484235" r:id="rId3"/>
    <p:sldLayoutId id="2147484236" r:id="rId4"/>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8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205717"/>
      </p:ext>
    </p:extLst>
  </p:cSld>
  <p:clrMap bg1="lt1" tx1="dk1" bg2="lt2" tx2="dk2" accent1="accent1" accent2="accent2" accent3="accent3" accent4="accent4" accent5="accent5" accent6="accent6" hlink="hlink" folHlink="folHlink"/>
  <p:sldLayoutIdLst>
    <p:sldLayoutId id="2147484216"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18" name="Rechthoek 17"/>
          <p:cNvSpPr/>
          <p:nvPr/>
        </p:nvSpPr>
        <p:spPr>
          <a:xfrm>
            <a:off x="-2" y="-5562"/>
            <a:ext cx="216000" cy="6863562"/>
          </a:xfrm>
          <a:prstGeom prst="rect">
            <a:avLst/>
          </a:prstGeom>
          <a:solidFill>
            <a:srgbClr val="DFA117"/>
          </a:solidFill>
          <a:ln>
            <a:solidFill>
              <a:srgbClr val="DFA1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latin typeface="Calibri"/>
            </a:endParaRPr>
          </a:p>
        </p:txBody>
      </p:sp>
      <p:pic>
        <p:nvPicPr>
          <p:cNvPr id="19" name="Afbeelding 18" descr="UvH_UvH_Laag_PMS138U.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4535" y="84159"/>
            <a:ext cx="1878930" cy="581432"/>
          </a:xfrm>
          <a:prstGeom prst="rect">
            <a:avLst/>
          </a:prstGeom>
        </p:spPr>
      </p:pic>
      <p:sp>
        <p:nvSpPr>
          <p:cNvPr id="6" name="Rechthoek 5"/>
          <p:cNvSpPr/>
          <p:nvPr/>
        </p:nvSpPr>
        <p:spPr>
          <a:xfrm>
            <a:off x="215998" y="-5562"/>
            <a:ext cx="28800" cy="68635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latin typeface="Calibri"/>
            </a:endParaRPr>
          </a:p>
        </p:txBody>
      </p:sp>
    </p:spTree>
    <p:extLst>
      <p:ext uri="{BB962C8B-B14F-4D97-AF65-F5344CB8AC3E}">
        <p14:creationId xmlns:p14="http://schemas.microsoft.com/office/powerpoint/2010/main" val="442575064"/>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336550" y="1143232"/>
            <a:ext cx="8245162" cy="587393"/>
          </a:xfrm>
        </p:spPr>
        <p:txBody>
          <a:bodyPr rtlCol="0">
            <a:normAutofit/>
          </a:bodyPr>
          <a:lstStyle/>
          <a:p>
            <a:pPr rtl="0"/>
            <a:r>
              <a:rPr lang="nl" dirty="0"/>
              <a:t>Project Samenzin</a:t>
            </a:r>
          </a:p>
        </p:txBody>
      </p:sp>
      <p:sp>
        <p:nvSpPr>
          <p:cNvPr id="3" name="Subtitel 2">
            <a:extLst>
              <a:ext uri="{FF2B5EF4-FFF2-40B4-BE49-F238E27FC236}">
                <a16:creationId xmlns:a16="http://schemas.microsoft.com/office/drawing/2014/main" id="{835D6E6B-3353-491C-A3C6-F278D6CED8B3}"/>
              </a:ext>
            </a:extLst>
          </p:cNvPr>
          <p:cNvSpPr>
            <a:spLocks noGrp="1"/>
          </p:cNvSpPr>
          <p:nvPr>
            <p:ph type="subTitle" idx="1"/>
          </p:nvPr>
        </p:nvSpPr>
        <p:spPr>
          <a:xfrm>
            <a:off x="449420" y="1888574"/>
            <a:ext cx="8245160" cy="1122127"/>
          </a:xfrm>
        </p:spPr>
        <p:txBody>
          <a:bodyPr rtlCol="0">
            <a:normAutofit/>
          </a:bodyPr>
          <a:lstStyle/>
          <a:p>
            <a:pPr rtl="0"/>
            <a:r>
              <a:rPr lang="nl" sz="1800" dirty="0">
                <a:solidFill>
                  <a:srgbClr val="FF0000"/>
                </a:solidFill>
              </a:rPr>
              <a:t>Een participatief actieonderzoek gericht op samenwerkend leren over zingeving van geestelijk verzorgers en Poh ggz/ouderen in de eerstelijnszorg in Utrecht en omgeving</a:t>
            </a:r>
          </a:p>
        </p:txBody>
      </p:sp>
      <p:pic>
        <p:nvPicPr>
          <p:cNvPr id="6" name="Afbeelding 5" descr="Een close-up van een logo&#10;&#10;Beschrijving automatisch gegenereerd">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36550" y="3168650"/>
            <a:ext cx="8445500" cy="2482850"/>
          </a:xfrm>
          <a:prstGeom prst="rect">
            <a:avLst/>
          </a:prstGeom>
        </p:spPr>
      </p:pic>
      <p:pic>
        <p:nvPicPr>
          <p:cNvPr id="4" name="Afbeelding 3">
            <a:extLst>
              <a:ext uri="{FF2B5EF4-FFF2-40B4-BE49-F238E27FC236}">
                <a16:creationId xmlns:a16="http://schemas.microsoft.com/office/drawing/2014/main" id="{B4B1EBB2-37AC-4F6D-835C-89A06A7DE60B}"/>
              </a:ext>
            </a:extLst>
          </p:cNvPr>
          <p:cNvPicPr>
            <a:picLocks noChangeAspect="1"/>
          </p:cNvPicPr>
          <p:nvPr/>
        </p:nvPicPr>
        <p:blipFill>
          <a:blip r:embed="rId3"/>
          <a:stretch>
            <a:fillRect/>
          </a:stretch>
        </p:blipFill>
        <p:spPr>
          <a:xfrm>
            <a:off x="336551" y="400929"/>
            <a:ext cx="2435526" cy="568289"/>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15783-21F5-412F-BD1C-B6CBAF0F38E5}"/>
              </a:ext>
            </a:extLst>
          </p:cNvPr>
          <p:cNvSpPr>
            <a:spLocks noGrp="1"/>
          </p:cNvSpPr>
          <p:nvPr>
            <p:ph type="title"/>
          </p:nvPr>
        </p:nvSpPr>
        <p:spPr/>
        <p:txBody>
          <a:bodyPr/>
          <a:lstStyle/>
          <a:p>
            <a:pPr algn="l"/>
            <a:r>
              <a:rPr lang="nl-NL" sz="3200" dirty="0">
                <a:solidFill>
                  <a:srgbClr val="FF0000"/>
                </a:solidFill>
              </a:rPr>
              <a:t>Groepen in </a:t>
            </a:r>
            <a:br>
              <a:rPr lang="nl-NL" sz="3200" dirty="0">
                <a:solidFill>
                  <a:srgbClr val="FF0000"/>
                </a:solidFill>
              </a:rPr>
            </a:br>
            <a:r>
              <a:rPr lang="nl-NL" sz="3200" dirty="0">
                <a:solidFill>
                  <a:srgbClr val="FF0000"/>
                </a:solidFill>
              </a:rPr>
              <a:t>het project</a:t>
            </a:r>
          </a:p>
        </p:txBody>
      </p:sp>
      <p:pic>
        <p:nvPicPr>
          <p:cNvPr id="4" name="Tijdelijke aanduiding voor inhoud 3">
            <a:extLst>
              <a:ext uri="{FF2B5EF4-FFF2-40B4-BE49-F238E27FC236}">
                <a16:creationId xmlns:a16="http://schemas.microsoft.com/office/drawing/2014/main" id="{464FB83F-BC20-4566-9032-C50ECB825BEA}"/>
              </a:ext>
            </a:extLst>
          </p:cNvPr>
          <p:cNvPicPr>
            <a:picLocks noGrp="1" noChangeAspect="1"/>
          </p:cNvPicPr>
          <p:nvPr>
            <p:ph idx="1"/>
          </p:nvPr>
        </p:nvPicPr>
        <p:blipFill>
          <a:blip r:embed="rId2"/>
          <a:stretch>
            <a:fillRect/>
          </a:stretch>
        </p:blipFill>
        <p:spPr>
          <a:xfrm>
            <a:off x="3089961" y="1717281"/>
            <a:ext cx="5077082" cy="4293656"/>
          </a:xfrm>
          <a:prstGeom prst="rect">
            <a:avLst/>
          </a:prstGeom>
        </p:spPr>
      </p:pic>
      <p:pic>
        <p:nvPicPr>
          <p:cNvPr id="5" name="Afbeelding 4">
            <a:extLst>
              <a:ext uri="{FF2B5EF4-FFF2-40B4-BE49-F238E27FC236}">
                <a16:creationId xmlns:a16="http://schemas.microsoft.com/office/drawing/2014/main" id="{A1CC2C87-2985-4397-BCA9-29F879C28F4A}"/>
              </a:ext>
            </a:extLst>
          </p:cNvPr>
          <p:cNvPicPr>
            <a:picLocks noChangeAspect="1"/>
          </p:cNvPicPr>
          <p:nvPr/>
        </p:nvPicPr>
        <p:blipFill>
          <a:blip r:embed="rId3"/>
          <a:stretch>
            <a:fillRect/>
          </a:stretch>
        </p:blipFill>
        <p:spPr>
          <a:xfrm>
            <a:off x="3594271" y="5140720"/>
            <a:ext cx="4133335" cy="1015124"/>
          </a:xfrm>
          <a:prstGeom prst="rect">
            <a:avLst/>
          </a:prstGeom>
        </p:spPr>
      </p:pic>
      <p:pic>
        <p:nvPicPr>
          <p:cNvPr id="6" name="Afbeelding 5">
            <a:extLst>
              <a:ext uri="{FF2B5EF4-FFF2-40B4-BE49-F238E27FC236}">
                <a16:creationId xmlns:a16="http://schemas.microsoft.com/office/drawing/2014/main" id="{EB89EE9E-F357-4E2C-BDD7-B983FC02DC89}"/>
              </a:ext>
            </a:extLst>
          </p:cNvPr>
          <p:cNvPicPr>
            <a:picLocks noChangeAspect="1"/>
          </p:cNvPicPr>
          <p:nvPr/>
        </p:nvPicPr>
        <p:blipFill>
          <a:blip r:embed="rId4"/>
          <a:stretch>
            <a:fillRect/>
          </a:stretch>
        </p:blipFill>
        <p:spPr>
          <a:xfrm>
            <a:off x="3529398" y="1153812"/>
            <a:ext cx="4198208" cy="798370"/>
          </a:xfrm>
          <a:prstGeom prst="rect">
            <a:avLst/>
          </a:prstGeom>
        </p:spPr>
      </p:pic>
    </p:spTree>
    <p:extLst>
      <p:ext uri="{BB962C8B-B14F-4D97-AF65-F5344CB8AC3E}">
        <p14:creationId xmlns:p14="http://schemas.microsoft.com/office/powerpoint/2010/main" val="66163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37490-CFD4-44C6-A736-7BCFF06005AB}"/>
              </a:ext>
            </a:extLst>
          </p:cNvPr>
          <p:cNvSpPr>
            <a:spLocks noGrp="1"/>
          </p:cNvSpPr>
          <p:nvPr>
            <p:ph type="title"/>
          </p:nvPr>
        </p:nvSpPr>
        <p:spPr>
          <a:xfrm>
            <a:off x="416219" y="802346"/>
            <a:ext cx="6357936" cy="574288"/>
          </a:xfrm>
        </p:spPr>
        <p:txBody>
          <a:bodyPr>
            <a:noAutofit/>
          </a:bodyPr>
          <a:lstStyle/>
          <a:p>
            <a:r>
              <a:rPr lang="nl-NL" sz="3200" dirty="0">
                <a:solidFill>
                  <a:srgbClr val="FF0000"/>
                </a:solidFill>
              </a:rPr>
              <a:t>Doelstelling</a:t>
            </a:r>
          </a:p>
        </p:txBody>
      </p:sp>
      <p:sp>
        <p:nvSpPr>
          <p:cNvPr id="4" name="Tijdelijke aanduiding voor tekst 3">
            <a:extLst>
              <a:ext uri="{FF2B5EF4-FFF2-40B4-BE49-F238E27FC236}">
                <a16:creationId xmlns:a16="http://schemas.microsoft.com/office/drawing/2014/main" id="{CF5F6A3B-8405-4AFF-A627-D826E6802A0E}"/>
              </a:ext>
            </a:extLst>
          </p:cNvPr>
          <p:cNvSpPr>
            <a:spLocks noGrp="1"/>
          </p:cNvSpPr>
          <p:nvPr>
            <p:ph type="body" sz="quarter" idx="13"/>
          </p:nvPr>
        </p:nvSpPr>
        <p:spPr>
          <a:xfrm>
            <a:off x="444844" y="1521462"/>
            <a:ext cx="8254312" cy="4619456"/>
          </a:xfrm>
        </p:spPr>
        <p:txBody>
          <a:bodyPr>
            <a:normAutofit/>
          </a:bodyPr>
          <a:lstStyle/>
          <a:p>
            <a:pPr marL="0" indent="0">
              <a:buNone/>
            </a:pPr>
            <a:r>
              <a:rPr lang="nl-NL" sz="2000" dirty="0"/>
              <a:t>Samen werken en leren met betrekking tot zingevingszorg door geestelijk verzorgers (GV) en POH GGZ in Utrecht Stad en Utrecht Zuidoost met het oog op versterking van de zorg voor zingeving voor patiënten en cliënten in de eerstelijnszorg  </a:t>
            </a:r>
          </a:p>
          <a:p>
            <a:pPr marL="0" indent="0">
              <a:buNone/>
            </a:pPr>
            <a:endParaRPr lang="nl-NL" sz="2000" b="1" dirty="0">
              <a:solidFill>
                <a:schemeClr val="tx1"/>
              </a:solidFill>
            </a:endParaRPr>
          </a:p>
          <a:p>
            <a:pPr marL="0" indent="0">
              <a:buNone/>
            </a:pPr>
            <a:r>
              <a:rPr lang="nl-NL" sz="2000" b="1" dirty="0">
                <a:solidFill>
                  <a:schemeClr val="tx1"/>
                </a:solidFill>
              </a:rPr>
              <a:t>Subdoelen:</a:t>
            </a:r>
          </a:p>
          <a:p>
            <a:pPr marL="342900" indent="-342900">
              <a:buFont typeface="+mj-lt"/>
              <a:buAutoNum type="arabicPeriod"/>
            </a:pPr>
            <a:r>
              <a:rPr lang="nl-NL" sz="2000" dirty="0"/>
              <a:t>Ontwikkelen van bouwstenen voor opleiden   </a:t>
            </a:r>
          </a:p>
          <a:p>
            <a:pPr marL="342900" indent="-342900">
              <a:buFont typeface="+mj-lt"/>
              <a:buAutoNum type="arabicPeriod"/>
            </a:pPr>
            <a:r>
              <a:rPr lang="nl-NL" sz="2000" dirty="0"/>
              <a:t>Ontwikkelen instrument met het oog op leren en verbeteren van zingevingszorg</a:t>
            </a:r>
          </a:p>
          <a:p>
            <a:pPr marL="342900" indent="-342900">
              <a:buFont typeface="+mj-lt"/>
              <a:buAutoNum type="arabicPeriod"/>
            </a:pPr>
            <a:endParaRPr lang="nl-NL" sz="2000" dirty="0"/>
          </a:p>
          <a:p>
            <a:pPr marL="0" indent="0">
              <a:buNone/>
            </a:pPr>
            <a:r>
              <a:rPr lang="nl-NL" sz="2000" b="1" dirty="0"/>
              <a:t>Werkwijze:</a:t>
            </a:r>
          </a:p>
          <a:p>
            <a:pPr marL="0" indent="0">
              <a:buNone/>
            </a:pPr>
            <a:r>
              <a:rPr lang="nl-NL" sz="2000" dirty="0"/>
              <a:t>Interdisciplinaire leergemeenschappen van POH GGZ, GV, </a:t>
            </a:r>
          </a:p>
          <a:p>
            <a:pPr marL="0" indent="0">
              <a:buNone/>
            </a:pPr>
            <a:r>
              <a:rPr lang="nl-NL" sz="2000" dirty="0"/>
              <a:t>cliënten en onderzoekers</a:t>
            </a:r>
          </a:p>
        </p:txBody>
      </p:sp>
      <p:graphicFrame>
        <p:nvGraphicFramePr>
          <p:cNvPr id="3" name="Diagram 2">
            <a:extLst>
              <a:ext uri="{FF2B5EF4-FFF2-40B4-BE49-F238E27FC236}">
                <a16:creationId xmlns:a16="http://schemas.microsoft.com/office/drawing/2014/main" id="{F33E6A35-CB46-4AEA-BC5C-3CD927D3B878}"/>
              </a:ext>
            </a:extLst>
          </p:cNvPr>
          <p:cNvGraphicFramePr/>
          <p:nvPr>
            <p:extLst>
              <p:ext uri="{D42A27DB-BD31-4B8C-83A1-F6EECF244321}">
                <p14:modId xmlns:p14="http://schemas.microsoft.com/office/powerpoint/2010/main" val="3059095669"/>
              </p:ext>
            </p:extLst>
          </p:nvPr>
        </p:nvGraphicFramePr>
        <p:xfrm>
          <a:off x="5669280" y="4420401"/>
          <a:ext cx="4723046" cy="2255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109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E6C33A1-0A46-4146-A0DC-219B8B2ADAB1}"/>
              </a:ext>
            </a:extLst>
          </p:cNvPr>
          <p:cNvSpPr>
            <a:spLocks noGrp="1"/>
          </p:cNvSpPr>
          <p:nvPr>
            <p:ph type="sldNum" sz="quarter" idx="4"/>
          </p:nvPr>
        </p:nvSpPr>
        <p:spPr/>
        <p:txBody>
          <a:bodyPr/>
          <a:lstStyle/>
          <a:p>
            <a:r>
              <a:rPr lang="nl-NL">
                <a:latin typeface="Calibri"/>
              </a:rPr>
              <a:t>| </a:t>
            </a:r>
            <a:fld id="{0914BE87-794F-914B-8238-3D0D52F4FC46}" type="slidenum">
              <a:rPr lang="nl-NL" smtClean="0">
                <a:latin typeface="Calibri"/>
              </a:rPr>
              <a:pPr/>
              <a:t>4</a:t>
            </a:fld>
            <a:endParaRPr lang="nl-NL" dirty="0">
              <a:latin typeface="Calibri"/>
            </a:endParaRPr>
          </a:p>
        </p:txBody>
      </p:sp>
      <p:sp>
        <p:nvSpPr>
          <p:cNvPr id="4" name="Titel 3">
            <a:extLst>
              <a:ext uri="{FF2B5EF4-FFF2-40B4-BE49-F238E27FC236}">
                <a16:creationId xmlns:a16="http://schemas.microsoft.com/office/drawing/2014/main" id="{2A635804-21FC-4EF0-9C9B-E3B6BD0D20C4}"/>
              </a:ext>
            </a:extLst>
          </p:cNvPr>
          <p:cNvSpPr>
            <a:spLocks noGrp="1"/>
          </p:cNvSpPr>
          <p:nvPr>
            <p:ph type="title"/>
          </p:nvPr>
        </p:nvSpPr>
        <p:spPr>
          <a:xfrm>
            <a:off x="432488" y="539309"/>
            <a:ext cx="5441189" cy="765717"/>
          </a:xfrm>
        </p:spPr>
        <p:txBody>
          <a:bodyPr>
            <a:normAutofit/>
          </a:bodyPr>
          <a:lstStyle/>
          <a:p>
            <a:r>
              <a:rPr lang="nl-NL" sz="3200" dirty="0">
                <a:solidFill>
                  <a:srgbClr val="FF0000"/>
                </a:solidFill>
              </a:rPr>
              <a:t>Zin in Opleiden</a:t>
            </a:r>
          </a:p>
        </p:txBody>
      </p:sp>
      <p:sp>
        <p:nvSpPr>
          <p:cNvPr id="5" name="Tijdelijke aanduiding voor tekst 4">
            <a:extLst>
              <a:ext uri="{FF2B5EF4-FFF2-40B4-BE49-F238E27FC236}">
                <a16:creationId xmlns:a16="http://schemas.microsoft.com/office/drawing/2014/main" id="{54630E52-62D0-4FA0-B2FE-0173DADFCE3F}"/>
              </a:ext>
            </a:extLst>
          </p:cNvPr>
          <p:cNvSpPr>
            <a:spLocks noGrp="1"/>
          </p:cNvSpPr>
          <p:nvPr>
            <p:ph type="body" sz="quarter" idx="13"/>
          </p:nvPr>
        </p:nvSpPr>
        <p:spPr>
          <a:xfrm>
            <a:off x="432488" y="1309843"/>
            <a:ext cx="8254312" cy="5105501"/>
          </a:xfrm>
        </p:spPr>
        <p:txBody>
          <a:bodyPr>
            <a:normAutofit fontScale="85000" lnSpcReduction="20000"/>
          </a:bodyPr>
          <a:lstStyle/>
          <a:p>
            <a:pPr marL="0" indent="0">
              <a:buNone/>
            </a:pPr>
            <a:r>
              <a:rPr lang="nl-NL" sz="2400" dirty="0"/>
              <a:t>Uitwerking van 4 bouwstenen tot opleidingsonderdelen voor POH GGZ:</a:t>
            </a:r>
          </a:p>
          <a:p>
            <a:endParaRPr lang="nl-NL" sz="2400" dirty="0"/>
          </a:p>
          <a:p>
            <a:r>
              <a:rPr lang="nl-NL" sz="2400" b="1" dirty="0"/>
              <a:t>De zingeving en spiritualiteit van de POH GGZ</a:t>
            </a:r>
            <a:r>
              <a:rPr lang="nl-NL" sz="2400" dirty="0"/>
              <a:t>: eigen kracht- en inspiratiebronnen, zin in het werk, existentiële thema’s in het eigen leven</a:t>
            </a:r>
          </a:p>
          <a:p>
            <a:endParaRPr lang="nl-NL" sz="2400" dirty="0"/>
          </a:p>
          <a:p>
            <a:r>
              <a:rPr lang="nl-NL" sz="2400" b="1" dirty="0"/>
              <a:t>Grondhouding, aandacht en innerlijke ruimte</a:t>
            </a:r>
            <a:r>
              <a:rPr lang="nl-NL" sz="2400" dirty="0"/>
              <a:t>: hoe ziet de eigen innerlijke ruimte eruit, hoe deze in te zetten, te bewaken of te versterken ten behoeve van de zorg voor de client? </a:t>
            </a:r>
          </a:p>
          <a:p>
            <a:endParaRPr lang="nl-NL" sz="2400" dirty="0"/>
          </a:p>
          <a:p>
            <a:r>
              <a:rPr lang="nl-NL" sz="2400" b="1" dirty="0"/>
              <a:t>Herkennen van en werken met zingevingsvragen</a:t>
            </a:r>
            <a:r>
              <a:rPr lang="nl-NL" sz="2400" dirty="0"/>
              <a:t>: inzicht in existentiële thema’s en hoe die te beluisteren in gesprekken met cliënten, hoe luisteren ‘in laagjes’, wat zijn geschikte vragen om naar de betekenislaag te komen?</a:t>
            </a:r>
          </a:p>
          <a:p>
            <a:endParaRPr lang="nl-NL" sz="2400" dirty="0"/>
          </a:p>
          <a:p>
            <a:r>
              <a:rPr lang="nl-NL" sz="2400" b="1" dirty="0" err="1"/>
              <a:t>Psyche</a:t>
            </a:r>
            <a:r>
              <a:rPr lang="nl-NL" sz="2400" b="1" dirty="0"/>
              <a:t> en existentie</a:t>
            </a:r>
            <a:r>
              <a:rPr lang="nl-NL" sz="2400" dirty="0"/>
              <a:t>: wat is existentiële (</a:t>
            </a:r>
            <a:r>
              <a:rPr lang="nl-NL" sz="2400" dirty="0" err="1"/>
              <a:t>zingevings</a:t>
            </a:r>
            <a:r>
              <a:rPr lang="nl-NL" sz="2400" dirty="0"/>
              <a:t>)zorg en hoe onderscheidt dit zich van psychische zorg? Waar zit de overlap en hoe werk je daarmee als POH? Ook: kritisch perspectief op </a:t>
            </a:r>
            <a:r>
              <a:rPr lang="nl-NL" sz="2400" dirty="0" err="1"/>
              <a:t>gezondheidsdenken</a:t>
            </a:r>
            <a:r>
              <a:rPr lang="nl-NL" sz="2400" dirty="0"/>
              <a:t> in de samenleving</a:t>
            </a:r>
          </a:p>
          <a:p>
            <a:endParaRPr lang="nl-NL" sz="2000" dirty="0"/>
          </a:p>
          <a:p>
            <a:r>
              <a:rPr lang="nl-NL" sz="1800" b="1" dirty="0">
                <a:effectLst/>
                <a:latin typeface="Verdana Pro" panose="020B060403050404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Verdana Pro" panose="020B060403050404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96416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E6C33A1-0A46-4146-A0DC-219B8B2ADAB1}"/>
              </a:ext>
            </a:extLst>
          </p:cNvPr>
          <p:cNvSpPr>
            <a:spLocks noGrp="1"/>
          </p:cNvSpPr>
          <p:nvPr>
            <p:ph type="sldNum" sz="quarter" idx="4"/>
          </p:nvPr>
        </p:nvSpPr>
        <p:spPr/>
        <p:txBody>
          <a:bodyPr/>
          <a:lstStyle/>
          <a:p>
            <a:r>
              <a:rPr lang="nl-NL">
                <a:latin typeface="Calibri"/>
              </a:rPr>
              <a:t>| </a:t>
            </a:r>
            <a:fld id="{0914BE87-794F-914B-8238-3D0D52F4FC46}" type="slidenum">
              <a:rPr lang="nl-NL" smtClean="0">
                <a:latin typeface="Calibri"/>
              </a:rPr>
              <a:pPr/>
              <a:t>5</a:t>
            </a:fld>
            <a:endParaRPr lang="nl-NL" dirty="0">
              <a:latin typeface="Calibri"/>
            </a:endParaRPr>
          </a:p>
        </p:txBody>
      </p:sp>
      <p:sp>
        <p:nvSpPr>
          <p:cNvPr id="4" name="Titel 3">
            <a:extLst>
              <a:ext uri="{FF2B5EF4-FFF2-40B4-BE49-F238E27FC236}">
                <a16:creationId xmlns:a16="http://schemas.microsoft.com/office/drawing/2014/main" id="{2A635804-21FC-4EF0-9C9B-E3B6BD0D20C4}"/>
              </a:ext>
            </a:extLst>
          </p:cNvPr>
          <p:cNvSpPr>
            <a:spLocks noGrp="1"/>
          </p:cNvSpPr>
          <p:nvPr>
            <p:ph type="title"/>
          </p:nvPr>
        </p:nvSpPr>
        <p:spPr>
          <a:xfrm>
            <a:off x="432488" y="539309"/>
            <a:ext cx="5441189" cy="765717"/>
          </a:xfrm>
        </p:spPr>
        <p:txBody>
          <a:bodyPr>
            <a:normAutofit/>
          </a:bodyPr>
          <a:lstStyle/>
          <a:p>
            <a:r>
              <a:rPr lang="nl-NL" sz="3200" dirty="0">
                <a:solidFill>
                  <a:srgbClr val="FF0000"/>
                </a:solidFill>
              </a:rPr>
              <a:t>Zin in Leren</a:t>
            </a:r>
          </a:p>
        </p:txBody>
      </p:sp>
      <p:sp>
        <p:nvSpPr>
          <p:cNvPr id="5" name="Tijdelijke aanduiding voor tekst 4">
            <a:extLst>
              <a:ext uri="{FF2B5EF4-FFF2-40B4-BE49-F238E27FC236}">
                <a16:creationId xmlns:a16="http://schemas.microsoft.com/office/drawing/2014/main" id="{54630E52-62D0-4FA0-B2FE-0173DADFCE3F}"/>
              </a:ext>
            </a:extLst>
          </p:cNvPr>
          <p:cNvSpPr>
            <a:spLocks noGrp="1"/>
          </p:cNvSpPr>
          <p:nvPr>
            <p:ph type="body" sz="quarter" idx="13"/>
          </p:nvPr>
        </p:nvSpPr>
        <p:spPr>
          <a:xfrm>
            <a:off x="432488" y="1309843"/>
            <a:ext cx="8254312" cy="5105501"/>
          </a:xfrm>
        </p:spPr>
        <p:txBody>
          <a:bodyPr>
            <a:normAutofit fontScale="92500" lnSpcReduction="10000"/>
          </a:bodyPr>
          <a:lstStyle/>
          <a:p>
            <a:pPr marL="0" indent="0">
              <a:buNone/>
            </a:pPr>
            <a:r>
              <a:rPr lang="nl-NL" sz="2200" dirty="0"/>
              <a:t>Ontwikkeling van instrument dat reflectie en leren van GV en POH GGZ stimuleert op de geboden zingevingszorg</a:t>
            </a:r>
          </a:p>
          <a:p>
            <a:pPr marL="0" indent="0">
              <a:buNone/>
            </a:pPr>
            <a:endParaRPr lang="nl-NL" sz="2200" dirty="0"/>
          </a:p>
          <a:p>
            <a:pPr marL="0" indent="0">
              <a:buNone/>
            </a:pPr>
            <a:r>
              <a:rPr lang="nl-NL" sz="2200" b="1" dirty="0"/>
              <a:t>Basis</a:t>
            </a:r>
            <a:r>
              <a:rPr lang="nl-NL" sz="2200" dirty="0"/>
              <a:t>: interviews met cliënten, focusgroep met POH, GV en cliënten, literatuur</a:t>
            </a:r>
          </a:p>
          <a:p>
            <a:pPr marL="0" indent="0">
              <a:buNone/>
            </a:pPr>
            <a:endParaRPr lang="nl-NL" sz="2200" dirty="0"/>
          </a:p>
          <a:p>
            <a:pPr marL="0" indent="0">
              <a:buNone/>
            </a:pPr>
            <a:r>
              <a:rPr lang="nl-NL" sz="2200" b="1" dirty="0"/>
              <a:t>Inhoud</a:t>
            </a:r>
            <a:r>
              <a:rPr lang="nl-NL" sz="2200" dirty="0"/>
              <a:t>: wat zijn belangrijke thema’s in ‘goede zingevingszorg’ </a:t>
            </a:r>
          </a:p>
          <a:p>
            <a:pPr marL="342900" indent="-342900"/>
            <a:r>
              <a:rPr lang="nl-NL" sz="2200" dirty="0"/>
              <a:t>Generiek: bv. luisteren, aandacht, persoonlijke geschiedenis kennen</a:t>
            </a:r>
          </a:p>
          <a:p>
            <a:pPr marL="342900" indent="-342900"/>
            <a:r>
              <a:rPr lang="nl-NL" sz="2200" dirty="0"/>
              <a:t>Specifiek: kennis van levensbeschouwing, waarden verkennen, levensverhaal schrijven</a:t>
            </a:r>
          </a:p>
          <a:p>
            <a:pPr marL="0" indent="0">
              <a:buNone/>
            </a:pPr>
            <a:endParaRPr lang="nl-NL" sz="2200" dirty="0"/>
          </a:p>
          <a:p>
            <a:pPr marL="0" indent="0">
              <a:buNone/>
            </a:pPr>
            <a:r>
              <a:rPr lang="nl-NL" sz="2200" b="1" dirty="0"/>
              <a:t>Vormcriteria</a:t>
            </a:r>
            <a:r>
              <a:rPr lang="nl-NL" sz="2200" dirty="0"/>
              <a:t>:</a:t>
            </a:r>
          </a:p>
          <a:p>
            <a:pPr marL="342900" indent="-342900"/>
            <a:r>
              <a:rPr lang="nl-NL" sz="2200" dirty="0"/>
              <a:t>Veiligheid</a:t>
            </a:r>
          </a:p>
          <a:p>
            <a:pPr marL="342900" indent="-342900"/>
            <a:r>
              <a:rPr lang="nl-NL" sz="2200" dirty="0"/>
              <a:t>Leidt tot reflectie voor professional én client</a:t>
            </a:r>
          </a:p>
          <a:p>
            <a:pPr marL="342900" indent="-342900"/>
            <a:r>
              <a:rPr lang="nl-NL" sz="2200" dirty="0"/>
              <a:t>Speels</a:t>
            </a:r>
          </a:p>
          <a:p>
            <a:pPr marL="342900" indent="-342900"/>
            <a:r>
              <a:rPr lang="nl-NL" sz="2200" dirty="0"/>
              <a:t>Verbaal en non-verbaal</a:t>
            </a:r>
          </a:p>
          <a:p>
            <a:pPr marL="342900" indent="-342900"/>
            <a:r>
              <a:rPr lang="nl-NL" sz="2200" dirty="0"/>
              <a:t>Ingebed in werkprocessen</a:t>
            </a:r>
          </a:p>
          <a:p>
            <a:pPr marL="0" indent="0">
              <a:buNone/>
            </a:pPr>
            <a:endParaRPr lang="nl-NL" sz="2400" dirty="0"/>
          </a:p>
          <a:p>
            <a:endParaRPr lang="nl-NL" dirty="0"/>
          </a:p>
        </p:txBody>
      </p:sp>
    </p:spTree>
    <p:extLst>
      <p:ext uri="{BB962C8B-B14F-4D97-AF65-F5344CB8AC3E}">
        <p14:creationId xmlns:p14="http://schemas.microsoft.com/office/powerpoint/2010/main" val="161958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8DDE7037-9215-4A49-A896-D1C9F366A2C7}"/>
              </a:ext>
            </a:extLst>
          </p:cNvPr>
          <p:cNvSpPr>
            <a:spLocks noGrp="1"/>
          </p:cNvSpPr>
          <p:nvPr>
            <p:ph type="sldNum" sz="quarter" idx="4"/>
          </p:nvPr>
        </p:nvSpPr>
        <p:spPr/>
        <p:txBody>
          <a:bodyPr/>
          <a:lstStyle/>
          <a:p>
            <a:pPr defTabSz="685800">
              <a:defRPr/>
            </a:pPr>
            <a:r>
              <a:rPr lang="nl-NL">
                <a:latin typeface="Calibri"/>
              </a:rPr>
              <a:t>| </a:t>
            </a:r>
            <a:fld id="{0914BE87-794F-914B-8238-3D0D52F4FC46}" type="slidenum">
              <a:rPr lang="nl-NL">
                <a:latin typeface="Calibri"/>
              </a:rPr>
              <a:pPr defTabSz="685800">
                <a:defRPr/>
              </a:pPr>
              <a:t>6</a:t>
            </a:fld>
            <a:endParaRPr lang="nl-NL" dirty="0">
              <a:latin typeface="Calibri"/>
            </a:endParaRPr>
          </a:p>
        </p:txBody>
      </p:sp>
      <p:sp>
        <p:nvSpPr>
          <p:cNvPr id="4" name="Titel 3">
            <a:extLst>
              <a:ext uri="{FF2B5EF4-FFF2-40B4-BE49-F238E27FC236}">
                <a16:creationId xmlns:a16="http://schemas.microsoft.com/office/drawing/2014/main" id="{6A47F7D9-B689-4B68-929F-282B58A59FD9}"/>
              </a:ext>
            </a:extLst>
          </p:cNvPr>
          <p:cNvSpPr>
            <a:spLocks noGrp="1"/>
          </p:cNvSpPr>
          <p:nvPr>
            <p:ph type="title"/>
          </p:nvPr>
        </p:nvSpPr>
        <p:spPr>
          <a:xfrm>
            <a:off x="2409826" y="616311"/>
            <a:ext cx="6276974" cy="765717"/>
          </a:xfrm>
        </p:spPr>
        <p:txBody>
          <a:bodyPr>
            <a:normAutofit/>
          </a:bodyPr>
          <a:lstStyle/>
          <a:p>
            <a:r>
              <a:rPr lang="nl-NL" sz="2400" b="1" dirty="0"/>
              <a:t>Vier typen existentiële ervaringen (Jacobs, 2020)</a:t>
            </a:r>
          </a:p>
        </p:txBody>
      </p:sp>
      <p:sp>
        <p:nvSpPr>
          <p:cNvPr id="5" name="Tijdelijke aanduiding voor tekst 4">
            <a:extLst>
              <a:ext uri="{FF2B5EF4-FFF2-40B4-BE49-F238E27FC236}">
                <a16:creationId xmlns:a16="http://schemas.microsoft.com/office/drawing/2014/main" id="{46F8DB69-4690-4FEF-BE28-73F0CC65412E}"/>
              </a:ext>
            </a:extLst>
          </p:cNvPr>
          <p:cNvSpPr>
            <a:spLocks noGrp="1"/>
          </p:cNvSpPr>
          <p:nvPr>
            <p:ph type="body" sz="quarter" idx="13"/>
          </p:nvPr>
        </p:nvSpPr>
        <p:spPr/>
        <p:txBody>
          <a:bodyPr/>
          <a:lstStyle/>
          <a:p>
            <a:endParaRPr lang="nl-NL" dirty="0"/>
          </a:p>
        </p:txBody>
      </p:sp>
      <p:graphicFrame>
        <p:nvGraphicFramePr>
          <p:cNvPr id="6" name="Tabel 5">
            <a:extLst>
              <a:ext uri="{FF2B5EF4-FFF2-40B4-BE49-F238E27FC236}">
                <a16:creationId xmlns:a16="http://schemas.microsoft.com/office/drawing/2014/main" id="{010389CC-9F81-442A-A9EF-66F8942BB04C}"/>
              </a:ext>
            </a:extLst>
          </p:cNvPr>
          <p:cNvGraphicFramePr>
            <a:graphicFrameLocks noGrp="1"/>
          </p:cNvGraphicFramePr>
          <p:nvPr>
            <p:extLst>
              <p:ext uri="{D42A27DB-BD31-4B8C-83A1-F6EECF244321}">
                <p14:modId xmlns:p14="http://schemas.microsoft.com/office/powerpoint/2010/main" val="2119005058"/>
              </p:ext>
            </p:extLst>
          </p:nvPr>
        </p:nvGraphicFramePr>
        <p:xfrm>
          <a:off x="337238" y="1329898"/>
          <a:ext cx="8616262" cy="4918994"/>
        </p:xfrm>
        <a:graphic>
          <a:graphicData uri="http://schemas.openxmlformats.org/drawingml/2006/table">
            <a:tbl>
              <a:tblPr firstRow="1" firstCol="1" bandRow="1">
                <a:tableStyleId>{5C22544A-7EE6-4342-B048-85BDC9FD1C3A}</a:tableStyleId>
              </a:tblPr>
              <a:tblGrid>
                <a:gridCol w="4768162">
                  <a:extLst>
                    <a:ext uri="{9D8B030D-6E8A-4147-A177-3AD203B41FA5}">
                      <a16:colId xmlns:a16="http://schemas.microsoft.com/office/drawing/2014/main" val="1025171692"/>
                    </a:ext>
                  </a:extLst>
                </a:gridCol>
                <a:gridCol w="2241892">
                  <a:extLst>
                    <a:ext uri="{9D8B030D-6E8A-4147-A177-3AD203B41FA5}">
                      <a16:colId xmlns:a16="http://schemas.microsoft.com/office/drawing/2014/main" val="1561586906"/>
                    </a:ext>
                  </a:extLst>
                </a:gridCol>
                <a:gridCol w="1606208">
                  <a:extLst>
                    <a:ext uri="{9D8B030D-6E8A-4147-A177-3AD203B41FA5}">
                      <a16:colId xmlns:a16="http://schemas.microsoft.com/office/drawing/2014/main" val="152087056"/>
                    </a:ext>
                  </a:extLst>
                </a:gridCol>
              </a:tblGrid>
              <a:tr h="395789">
                <a:tc>
                  <a:txBody>
                    <a:bodyPr/>
                    <a:lstStyle/>
                    <a:p>
                      <a:pPr>
                        <a:lnSpc>
                          <a:spcPct val="107000"/>
                        </a:lnSpc>
                        <a:spcAft>
                          <a:spcPts val="0"/>
                        </a:spcAft>
                      </a:pPr>
                      <a:r>
                        <a:rPr lang="nl-NL" sz="1800" dirty="0">
                          <a:effectLst/>
                        </a:rPr>
                        <a:t>Existentiële ervaringen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73" marR="41873" marT="0" marB="0"/>
                </a:tc>
                <a:tc>
                  <a:txBody>
                    <a:bodyPr/>
                    <a:lstStyle/>
                    <a:p>
                      <a:pPr>
                        <a:lnSpc>
                          <a:spcPct val="107000"/>
                        </a:lnSpc>
                        <a:spcAft>
                          <a:spcPts val="0"/>
                        </a:spcAft>
                      </a:pPr>
                      <a:r>
                        <a:rPr lang="nl-NL" sz="1800" dirty="0" err="1">
                          <a:effectLst/>
                        </a:rPr>
                        <a:t>Existentiele</a:t>
                      </a:r>
                      <a:r>
                        <a:rPr lang="nl-NL" sz="1800" dirty="0">
                          <a:effectLst/>
                        </a:rPr>
                        <a:t> thema’s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73" marR="41873" marT="0" marB="0"/>
                </a:tc>
                <a:tc>
                  <a:txBody>
                    <a:bodyPr/>
                    <a:lstStyle/>
                    <a:p>
                      <a:pPr>
                        <a:lnSpc>
                          <a:spcPct val="107000"/>
                        </a:lnSpc>
                        <a:spcAft>
                          <a:spcPts val="0"/>
                        </a:spcAft>
                      </a:pPr>
                      <a:r>
                        <a:rPr lang="nl-NL" sz="1800">
                          <a:effectLst/>
                        </a:rPr>
                        <a:t>Voorbeeld</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41873" marR="41873" marT="0" marB="0"/>
                </a:tc>
                <a:extLst>
                  <a:ext uri="{0D108BD9-81ED-4DB2-BD59-A6C34878D82A}">
                    <a16:rowId xmlns:a16="http://schemas.microsoft.com/office/drawing/2014/main" val="1042274784"/>
                  </a:ext>
                </a:extLst>
              </a:tr>
              <a:tr h="1114392">
                <a:tc>
                  <a:txBody>
                    <a:bodyPr/>
                    <a:lstStyle/>
                    <a:p>
                      <a:pPr marL="342900" indent="-342900">
                        <a:lnSpc>
                          <a:spcPct val="107000"/>
                        </a:lnSpc>
                        <a:spcAft>
                          <a:spcPts val="800"/>
                        </a:spcAft>
                        <a:buAutoNum type="arabicPeriod"/>
                      </a:pPr>
                      <a:r>
                        <a:rPr lang="nl-NL" sz="1800" dirty="0">
                          <a:solidFill>
                            <a:schemeClr val="tx1"/>
                          </a:solidFill>
                          <a:effectLst/>
                        </a:rPr>
                        <a:t>Breukervaringen</a:t>
                      </a:r>
                    </a:p>
                    <a:p>
                      <a:pPr marL="0" indent="0">
                        <a:lnSpc>
                          <a:spcPct val="107000"/>
                        </a:lnSpc>
                        <a:spcAft>
                          <a:spcPts val="800"/>
                        </a:spcAft>
                        <a:buNone/>
                      </a:pPr>
                      <a:r>
                        <a:rPr lang="nl-NL" sz="1800" dirty="0">
                          <a:effectLst/>
                        </a:rPr>
                        <a:t>gebeurtenissen die een transitie in het leven markeren  (</a:t>
                      </a:r>
                      <a:r>
                        <a:rPr lang="nl-NL" sz="1800" dirty="0" err="1">
                          <a:effectLst/>
                        </a:rPr>
                        <a:t>Anbeek</a:t>
                      </a:r>
                      <a:r>
                        <a:rPr lang="nl-NL" sz="1800" dirty="0">
                          <a:effectLst/>
                        </a:rPr>
                        <a:t>, 2013)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73" marR="41873" marT="0" marB="0"/>
                </a:tc>
                <a:tc>
                  <a:txBody>
                    <a:bodyPr/>
                    <a:lstStyle/>
                    <a:p>
                      <a:pPr>
                        <a:lnSpc>
                          <a:spcPct val="107000"/>
                        </a:lnSpc>
                        <a:spcAft>
                          <a:spcPts val="0"/>
                        </a:spcAft>
                      </a:pPr>
                      <a:r>
                        <a:rPr lang="nl-NL" sz="1800" dirty="0">
                          <a:effectLst/>
                        </a:rPr>
                        <a:t>Kwetsbaarheid </a:t>
                      </a:r>
                    </a:p>
                    <a:p>
                      <a:pPr>
                        <a:lnSpc>
                          <a:spcPct val="107000"/>
                        </a:lnSpc>
                        <a:spcAft>
                          <a:spcPts val="0"/>
                        </a:spcAft>
                      </a:pPr>
                      <a:r>
                        <a:rPr lang="nl-NL" sz="1800" dirty="0">
                          <a:effectLst/>
                        </a:rPr>
                        <a:t>Lijden</a:t>
                      </a:r>
                    </a:p>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Dood</a:t>
                      </a:r>
                    </a:p>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Eenzaamheid</a:t>
                      </a:r>
                    </a:p>
                  </a:txBody>
                  <a:tcPr marL="41873" marR="41873" marT="0" marB="0"/>
                </a:tc>
                <a:tc>
                  <a:txBody>
                    <a:bodyPr/>
                    <a:lstStyle/>
                    <a:p>
                      <a:pPr>
                        <a:lnSpc>
                          <a:spcPct val="107000"/>
                        </a:lnSpc>
                        <a:spcAft>
                          <a:spcPts val="0"/>
                        </a:spcAft>
                      </a:pPr>
                      <a:r>
                        <a:rPr lang="nl-NL" sz="1800" dirty="0">
                          <a:effectLst/>
                        </a:rPr>
                        <a:t>Verlies van partner door ongeluk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73" marR="41873" marT="0" marB="0"/>
                </a:tc>
                <a:extLst>
                  <a:ext uri="{0D108BD9-81ED-4DB2-BD59-A6C34878D82A}">
                    <a16:rowId xmlns:a16="http://schemas.microsoft.com/office/drawing/2014/main" val="3577673388"/>
                  </a:ext>
                </a:extLst>
              </a:tr>
              <a:tr h="1114392">
                <a:tc>
                  <a:txBody>
                    <a:bodyPr/>
                    <a:lstStyle/>
                    <a:p>
                      <a:pPr>
                        <a:lnSpc>
                          <a:spcPct val="107000"/>
                        </a:lnSpc>
                        <a:spcAft>
                          <a:spcPts val="800"/>
                        </a:spcAft>
                      </a:pPr>
                      <a:r>
                        <a:rPr lang="nl-NL" sz="1800" dirty="0">
                          <a:solidFill>
                            <a:schemeClr val="tx1"/>
                          </a:solidFill>
                          <a:effectLst/>
                        </a:rPr>
                        <a:t>2. Ontologische onzekerheid</a:t>
                      </a:r>
                    </a:p>
                    <a:p>
                      <a:pPr>
                        <a:lnSpc>
                          <a:spcPct val="107000"/>
                        </a:lnSpc>
                        <a:spcAft>
                          <a:spcPts val="800"/>
                        </a:spcAft>
                      </a:pPr>
                      <a:r>
                        <a:rPr lang="nl-NL" sz="1800" dirty="0">
                          <a:effectLst/>
                        </a:rPr>
                        <a:t>de fundamentele niet-controleerbaarheid van het leven (</a:t>
                      </a:r>
                      <a:r>
                        <a:rPr lang="nl-NL" sz="1800" dirty="0" err="1">
                          <a:effectLst/>
                        </a:rPr>
                        <a:t>Giddens</a:t>
                      </a:r>
                      <a:r>
                        <a:rPr lang="nl-NL" sz="1800" dirty="0">
                          <a:effectLst/>
                        </a:rPr>
                        <a:t>, 1991)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73" marR="41873" marT="0" marB="0"/>
                </a:tc>
                <a:tc>
                  <a:txBody>
                    <a:bodyPr/>
                    <a:lstStyle/>
                    <a:p>
                      <a:pPr>
                        <a:lnSpc>
                          <a:spcPct val="107000"/>
                        </a:lnSpc>
                        <a:spcAft>
                          <a:spcPts val="0"/>
                        </a:spcAft>
                      </a:pPr>
                      <a:r>
                        <a:rPr lang="nl-NL" sz="1800" dirty="0">
                          <a:effectLst/>
                        </a:rPr>
                        <a:t>Onzekerheid </a:t>
                      </a:r>
                    </a:p>
                    <a:p>
                      <a:pPr>
                        <a:lnSpc>
                          <a:spcPct val="107000"/>
                        </a:lnSpc>
                        <a:spcAft>
                          <a:spcPts val="0"/>
                        </a:spcAft>
                      </a:pPr>
                      <a:r>
                        <a:rPr lang="nl-NL" sz="1800" dirty="0">
                          <a:effectLst/>
                        </a:rPr>
                        <a:t>Angst</a:t>
                      </a:r>
                    </a:p>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Vrijheid</a:t>
                      </a:r>
                    </a:p>
                    <a:p>
                      <a:pPr>
                        <a:lnSpc>
                          <a:spcPct val="107000"/>
                        </a:lnSpc>
                        <a:spcAft>
                          <a:spcPts val="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Zinloosheid</a:t>
                      </a:r>
                    </a:p>
                  </a:txBody>
                  <a:tcPr marL="41873" marR="41873" marT="0" marB="0"/>
                </a:tc>
                <a:tc>
                  <a:txBody>
                    <a:bodyPr/>
                    <a:lstStyle/>
                    <a:p>
                      <a:pPr>
                        <a:lnSpc>
                          <a:spcPct val="107000"/>
                        </a:lnSpc>
                        <a:spcAft>
                          <a:spcPts val="0"/>
                        </a:spcAft>
                      </a:pPr>
                      <a:r>
                        <a:rPr lang="nl-NL" sz="1800" dirty="0">
                          <a:effectLst/>
                        </a:rPr>
                        <a:t>De corona-pandemie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73" marR="41873" marT="0" marB="0"/>
                </a:tc>
                <a:extLst>
                  <a:ext uri="{0D108BD9-81ED-4DB2-BD59-A6C34878D82A}">
                    <a16:rowId xmlns:a16="http://schemas.microsoft.com/office/drawing/2014/main" val="768972661"/>
                  </a:ext>
                </a:extLst>
              </a:tr>
              <a:tr h="832670">
                <a:tc>
                  <a:txBody>
                    <a:bodyPr/>
                    <a:lstStyle/>
                    <a:p>
                      <a:pPr>
                        <a:lnSpc>
                          <a:spcPct val="107000"/>
                        </a:lnSpc>
                        <a:spcAft>
                          <a:spcPts val="0"/>
                        </a:spcAft>
                      </a:pPr>
                      <a:r>
                        <a:rPr lang="nl-NL" sz="1800" dirty="0">
                          <a:solidFill>
                            <a:schemeClr val="tx1"/>
                          </a:solidFill>
                          <a:effectLst/>
                        </a:rPr>
                        <a:t>3. Maatschappelijke grenssituaties</a:t>
                      </a:r>
                      <a:r>
                        <a:rPr lang="nl-NL" sz="1800" dirty="0">
                          <a:effectLst/>
                        </a:rPr>
                        <a:t> </a:t>
                      </a:r>
                    </a:p>
                    <a:p>
                      <a:pPr>
                        <a:lnSpc>
                          <a:spcPct val="107000"/>
                        </a:lnSpc>
                        <a:spcAft>
                          <a:spcPts val="0"/>
                        </a:spcAft>
                      </a:pPr>
                      <a:r>
                        <a:rPr lang="nl-NL" sz="1800" dirty="0">
                          <a:effectLst/>
                        </a:rPr>
                        <a:t>situaties van mensonwaardigheid (Freire, 1972)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73" marR="41873" marT="0" marB="0"/>
                </a:tc>
                <a:tc>
                  <a:txBody>
                    <a:bodyPr/>
                    <a:lstStyle/>
                    <a:p>
                      <a:pPr>
                        <a:lnSpc>
                          <a:spcPct val="107000"/>
                        </a:lnSpc>
                        <a:spcAft>
                          <a:spcPts val="0"/>
                        </a:spcAft>
                      </a:pPr>
                      <a:r>
                        <a:rPr lang="nl-NL" sz="1800" dirty="0">
                          <a:effectLst/>
                        </a:rPr>
                        <a:t>Geweld</a:t>
                      </a:r>
                    </a:p>
                    <a:p>
                      <a:pPr>
                        <a:lnSpc>
                          <a:spcPct val="107000"/>
                        </a:lnSpc>
                        <a:spcAft>
                          <a:spcPts val="0"/>
                        </a:spcAft>
                      </a:pPr>
                      <a:r>
                        <a:rPr lang="nl-NL" sz="1800" dirty="0">
                          <a:effectLst/>
                        </a:rPr>
                        <a:t>Uitsluiting </a:t>
                      </a:r>
                    </a:p>
                    <a:p>
                      <a:pPr>
                        <a:lnSpc>
                          <a:spcPct val="107000"/>
                        </a:lnSpc>
                        <a:spcAft>
                          <a:spcPts val="0"/>
                        </a:spcAft>
                      </a:pPr>
                      <a:r>
                        <a:rPr lang="nl-NL" sz="1800" dirty="0">
                          <a:effectLst/>
                        </a:rPr>
                        <a:t>Objectivering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73" marR="41873" marT="0" marB="0"/>
                </a:tc>
                <a:tc>
                  <a:txBody>
                    <a:bodyPr/>
                    <a:lstStyle/>
                    <a:p>
                      <a:pPr>
                        <a:lnSpc>
                          <a:spcPct val="107000"/>
                        </a:lnSpc>
                        <a:spcAft>
                          <a:spcPts val="0"/>
                        </a:spcAft>
                      </a:pPr>
                      <a:r>
                        <a:rPr lang="nl-NL" sz="1800" dirty="0">
                          <a:effectLst/>
                        </a:rPr>
                        <a:t>Vluchtelingen op Lesbos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73" marR="41873" marT="0" marB="0"/>
                </a:tc>
                <a:extLst>
                  <a:ext uri="{0D108BD9-81ED-4DB2-BD59-A6C34878D82A}">
                    <a16:rowId xmlns:a16="http://schemas.microsoft.com/office/drawing/2014/main" val="1759694216"/>
                  </a:ext>
                </a:extLst>
              </a:tr>
              <a:tr h="1333789">
                <a:tc>
                  <a:txBody>
                    <a:bodyPr/>
                    <a:lstStyle/>
                    <a:p>
                      <a:pPr>
                        <a:lnSpc>
                          <a:spcPct val="107000"/>
                        </a:lnSpc>
                        <a:spcAft>
                          <a:spcPts val="800"/>
                        </a:spcAft>
                      </a:pPr>
                      <a:r>
                        <a:rPr lang="nl-NL" sz="1800" dirty="0">
                          <a:solidFill>
                            <a:schemeClr val="tx1"/>
                          </a:solidFill>
                          <a:effectLst/>
                        </a:rPr>
                        <a:t>4. Morele spanningen &amp; kwetsuren</a:t>
                      </a:r>
                      <a:endParaRPr lang="nl-NL" sz="1800" dirty="0">
                        <a:effectLst/>
                      </a:endParaRPr>
                    </a:p>
                    <a:p>
                      <a:pPr>
                        <a:lnSpc>
                          <a:spcPct val="107000"/>
                        </a:lnSpc>
                        <a:spcAft>
                          <a:spcPts val="800"/>
                        </a:spcAft>
                      </a:pPr>
                      <a:r>
                        <a:rPr lang="nl-NL" sz="1800" dirty="0">
                          <a:effectLst/>
                        </a:rPr>
                        <a:t>het botsen van waarden, belangen en perspectieven (</a:t>
                      </a:r>
                      <a:r>
                        <a:rPr lang="nl-NL" sz="1800" dirty="0" err="1">
                          <a:effectLst/>
                        </a:rPr>
                        <a:t>Rushton</a:t>
                      </a:r>
                      <a:r>
                        <a:rPr lang="nl-NL" sz="1800" dirty="0">
                          <a:effectLst/>
                        </a:rPr>
                        <a:t>, 2018)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73" marR="41873" marT="0" marB="0"/>
                </a:tc>
                <a:tc>
                  <a:txBody>
                    <a:bodyPr/>
                    <a:lstStyle/>
                    <a:p>
                      <a:pPr>
                        <a:lnSpc>
                          <a:spcPct val="107000"/>
                        </a:lnSpc>
                        <a:spcAft>
                          <a:spcPts val="0"/>
                        </a:spcAft>
                      </a:pPr>
                      <a:r>
                        <a:rPr lang="nl-NL" sz="1800" dirty="0">
                          <a:effectLst/>
                        </a:rPr>
                        <a:t>Schuld</a:t>
                      </a:r>
                    </a:p>
                    <a:p>
                      <a:pPr>
                        <a:lnSpc>
                          <a:spcPct val="107000"/>
                        </a:lnSpc>
                        <a:spcAft>
                          <a:spcPts val="0"/>
                        </a:spcAft>
                      </a:pPr>
                      <a:r>
                        <a:rPr lang="nl-NL" sz="1800" dirty="0">
                          <a:effectLst/>
                        </a:rPr>
                        <a:t>Schaamte </a:t>
                      </a:r>
                    </a:p>
                    <a:p>
                      <a:pPr>
                        <a:lnSpc>
                          <a:spcPct val="107000"/>
                        </a:lnSpc>
                        <a:spcAft>
                          <a:spcPts val="0"/>
                        </a:spcAft>
                      </a:pPr>
                      <a:r>
                        <a:rPr lang="nl-NL" sz="1800" dirty="0">
                          <a:effectLst/>
                        </a:rPr>
                        <a:t>Verantwoordelijkheid</a:t>
                      </a:r>
                      <a:endParaRPr lang="nl-NL" sz="1800" dirty="0"/>
                    </a:p>
                  </a:txBody>
                  <a:tcPr marL="41873" marR="41873" marT="0" marB="0"/>
                </a:tc>
                <a:tc>
                  <a:txBody>
                    <a:bodyPr/>
                    <a:lstStyle/>
                    <a:p>
                      <a:r>
                        <a:rPr lang="nl-NL" sz="1800" dirty="0" err="1">
                          <a:effectLst/>
                        </a:rPr>
                        <a:t>Moral</a:t>
                      </a:r>
                      <a:r>
                        <a:rPr lang="nl-NL" sz="1800" dirty="0">
                          <a:effectLst/>
                        </a:rPr>
                        <a:t> </a:t>
                      </a:r>
                      <a:r>
                        <a:rPr lang="nl-NL" sz="1800" dirty="0" err="1">
                          <a:effectLst/>
                        </a:rPr>
                        <a:t>distress</a:t>
                      </a:r>
                      <a:endParaRPr lang="nl-NL" sz="1800" dirty="0"/>
                    </a:p>
                  </a:txBody>
                  <a:tcPr marL="41873" marR="41873" marT="0" marB="0"/>
                </a:tc>
                <a:extLst>
                  <a:ext uri="{0D108BD9-81ED-4DB2-BD59-A6C34878D82A}">
                    <a16:rowId xmlns:a16="http://schemas.microsoft.com/office/drawing/2014/main" val="2408856741"/>
                  </a:ext>
                </a:extLst>
              </a:tr>
            </a:tbl>
          </a:graphicData>
        </a:graphic>
      </p:graphicFrame>
    </p:spTree>
    <p:extLst>
      <p:ext uri="{BB962C8B-B14F-4D97-AF65-F5344CB8AC3E}">
        <p14:creationId xmlns:p14="http://schemas.microsoft.com/office/powerpoint/2010/main" val="229799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08EF8CE-A46B-427D-B8EE-51DDBFB65D83}"/>
              </a:ext>
            </a:extLst>
          </p:cNvPr>
          <p:cNvSpPr>
            <a:spLocks noGrp="1"/>
          </p:cNvSpPr>
          <p:nvPr>
            <p:ph type="sldNum" sz="quarter" idx="4"/>
          </p:nvPr>
        </p:nvSpPr>
        <p:spPr/>
        <p:txBody>
          <a:bodyPr/>
          <a:lstStyle/>
          <a:p>
            <a:pPr defTabSz="685800"/>
            <a:r>
              <a:rPr lang="nl-NL">
                <a:latin typeface="Calibri"/>
              </a:rPr>
              <a:t>| </a:t>
            </a:r>
            <a:fld id="{0914BE87-794F-914B-8238-3D0D52F4FC46}" type="slidenum">
              <a:rPr lang="nl-NL">
                <a:latin typeface="Calibri"/>
              </a:rPr>
              <a:pPr defTabSz="685800"/>
              <a:t>7</a:t>
            </a:fld>
            <a:endParaRPr lang="nl-NL" dirty="0">
              <a:latin typeface="Calibri"/>
            </a:endParaRPr>
          </a:p>
        </p:txBody>
      </p:sp>
      <p:sp>
        <p:nvSpPr>
          <p:cNvPr id="4" name="Titel 3">
            <a:extLst>
              <a:ext uri="{FF2B5EF4-FFF2-40B4-BE49-F238E27FC236}">
                <a16:creationId xmlns:a16="http://schemas.microsoft.com/office/drawing/2014/main" id="{A79F0435-CF6E-4428-B23E-DD712A89BCC2}"/>
              </a:ext>
            </a:extLst>
          </p:cNvPr>
          <p:cNvSpPr>
            <a:spLocks noGrp="1"/>
          </p:cNvSpPr>
          <p:nvPr>
            <p:ph type="title"/>
          </p:nvPr>
        </p:nvSpPr>
        <p:spPr/>
        <p:txBody>
          <a:bodyPr>
            <a:normAutofit/>
          </a:bodyPr>
          <a:lstStyle/>
          <a:p>
            <a:r>
              <a:rPr lang="nl-NL" sz="2400" dirty="0">
                <a:solidFill>
                  <a:srgbClr val="FF0000"/>
                </a:solidFill>
              </a:rPr>
              <a:t>Zingevingsbehoeften</a:t>
            </a:r>
            <a:endParaRPr lang="nl-NL" dirty="0">
              <a:solidFill>
                <a:srgbClr val="FF0000"/>
              </a:solidFill>
            </a:endParaRPr>
          </a:p>
        </p:txBody>
      </p:sp>
      <p:graphicFrame>
        <p:nvGraphicFramePr>
          <p:cNvPr id="6" name="Tabel 5">
            <a:extLst>
              <a:ext uri="{FF2B5EF4-FFF2-40B4-BE49-F238E27FC236}">
                <a16:creationId xmlns:a16="http://schemas.microsoft.com/office/drawing/2014/main" id="{0F1E1516-7ADD-4CFE-96ED-772614BB7F08}"/>
              </a:ext>
            </a:extLst>
          </p:cNvPr>
          <p:cNvGraphicFramePr>
            <a:graphicFrameLocks noGrp="1"/>
          </p:cNvGraphicFramePr>
          <p:nvPr>
            <p:extLst>
              <p:ext uri="{D42A27DB-BD31-4B8C-83A1-F6EECF244321}">
                <p14:modId xmlns:p14="http://schemas.microsoft.com/office/powerpoint/2010/main" val="3882274192"/>
              </p:ext>
            </p:extLst>
          </p:nvPr>
        </p:nvGraphicFramePr>
        <p:xfrm>
          <a:off x="407669" y="1366586"/>
          <a:ext cx="7831556" cy="4311332"/>
        </p:xfrm>
        <a:graphic>
          <a:graphicData uri="http://schemas.openxmlformats.org/drawingml/2006/table">
            <a:tbl>
              <a:tblPr firstRow="1" firstCol="1" bandRow="1">
                <a:tableStyleId>{5C22544A-7EE6-4342-B048-85BDC9FD1C3A}</a:tableStyleId>
              </a:tblPr>
              <a:tblGrid>
                <a:gridCol w="5122995">
                  <a:extLst>
                    <a:ext uri="{9D8B030D-6E8A-4147-A177-3AD203B41FA5}">
                      <a16:colId xmlns:a16="http://schemas.microsoft.com/office/drawing/2014/main" val="1126584897"/>
                    </a:ext>
                  </a:extLst>
                </a:gridCol>
                <a:gridCol w="2708561">
                  <a:extLst>
                    <a:ext uri="{9D8B030D-6E8A-4147-A177-3AD203B41FA5}">
                      <a16:colId xmlns:a16="http://schemas.microsoft.com/office/drawing/2014/main" val="810301564"/>
                    </a:ext>
                  </a:extLst>
                </a:gridCol>
              </a:tblGrid>
              <a:tr h="433711">
                <a:tc>
                  <a:txBody>
                    <a:bodyPr/>
                    <a:lstStyle/>
                    <a:p>
                      <a:pPr>
                        <a:lnSpc>
                          <a:spcPct val="107000"/>
                        </a:lnSpc>
                        <a:spcAft>
                          <a:spcPts val="0"/>
                        </a:spcAft>
                      </a:pPr>
                      <a:r>
                        <a:rPr lang="nl-NL" sz="1800" dirty="0">
                          <a:effectLst/>
                        </a:rPr>
                        <a:t>Zingevingsbehoefte (Derkx, 2011)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l-NL" sz="1800" dirty="0">
                          <a:effectLst/>
                        </a:rPr>
                        <a:t>Streefrichting (Derkx)</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08836665"/>
                  </a:ext>
                </a:extLst>
              </a:tr>
              <a:tr h="433711">
                <a:tc>
                  <a:txBody>
                    <a:bodyPr/>
                    <a:lstStyle/>
                    <a:p>
                      <a:pPr>
                        <a:lnSpc>
                          <a:spcPct val="107000"/>
                        </a:lnSpc>
                        <a:spcAft>
                          <a:spcPts val="0"/>
                        </a:spcAft>
                      </a:pPr>
                      <a:r>
                        <a:rPr lang="nl-NL" sz="1800" dirty="0">
                          <a:effectLst/>
                        </a:rPr>
                        <a:t>1. De behoefte aan verbinding met een waardevol doel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l-NL" sz="1800" dirty="0">
                          <a:effectLst/>
                        </a:rPr>
                        <a:t>Doelgerichtheid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49808161"/>
                  </a:ext>
                </a:extLst>
              </a:tr>
              <a:tr h="574025">
                <a:tc>
                  <a:txBody>
                    <a:bodyPr/>
                    <a:lstStyle/>
                    <a:p>
                      <a:pPr>
                        <a:lnSpc>
                          <a:spcPct val="107000"/>
                        </a:lnSpc>
                        <a:spcAft>
                          <a:spcPts val="0"/>
                        </a:spcAft>
                      </a:pPr>
                      <a:r>
                        <a:rPr lang="nl-NL" sz="1800" dirty="0">
                          <a:effectLst/>
                        </a:rPr>
                        <a:t>2. De behoefte het eigen handelen en leven te zien als goed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l-NL" sz="1800" dirty="0">
                          <a:effectLst/>
                        </a:rPr>
                        <a:t>Morele rechtvaardiging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64924382"/>
                  </a:ext>
                </a:extLst>
              </a:tr>
              <a:tr h="433711">
                <a:tc>
                  <a:txBody>
                    <a:bodyPr/>
                    <a:lstStyle/>
                    <a:p>
                      <a:pPr>
                        <a:lnSpc>
                          <a:spcPct val="107000"/>
                        </a:lnSpc>
                        <a:spcAft>
                          <a:spcPts val="0"/>
                        </a:spcAft>
                      </a:pPr>
                      <a:r>
                        <a:rPr lang="nl-NL" sz="1800" dirty="0">
                          <a:effectLst/>
                        </a:rPr>
                        <a:t>3. De behoefte aan positieve zelfwaardering en erkenning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l-NL" sz="1800" dirty="0">
                          <a:effectLst/>
                        </a:rPr>
                        <a:t>Eigenwaarde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01592641"/>
                  </a:ext>
                </a:extLst>
              </a:tr>
              <a:tr h="433711">
                <a:tc>
                  <a:txBody>
                    <a:bodyPr/>
                    <a:lstStyle/>
                    <a:p>
                      <a:pPr>
                        <a:lnSpc>
                          <a:spcPct val="107000"/>
                        </a:lnSpc>
                        <a:spcAft>
                          <a:spcPts val="0"/>
                        </a:spcAft>
                      </a:pPr>
                      <a:r>
                        <a:rPr lang="nl-NL" sz="1800" dirty="0">
                          <a:effectLst/>
                        </a:rPr>
                        <a:t>4. De behoefte aan zeggenschap en handelen naar eigen inzicht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l-NL" sz="1800" dirty="0">
                          <a:effectLst/>
                        </a:rPr>
                        <a:t>Competentie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64497910"/>
                  </a:ext>
                </a:extLst>
              </a:tr>
              <a:tr h="433711">
                <a:tc>
                  <a:txBody>
                    <a:bodyPr/>
                    <a:lstStyle/>
                    <a:p>
                      <a:pPr>
                        <a:lnSpc>
                          <a:spcPct val="107000"/>
                        </a:lnSpc>
                        <a:spcAft>
                          <a:spcPts val="0"/>
                        </a:spcAft>
                      </a:pPr>
                      <a:r>
                        <a:rPr lang="nl-NL" sz="1800" dirty="0">
                          <a:effectLst/>
                        </a:rPr>
                        <a:t>5. De behoefte aan verklaren, orde en coherentie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l-NL" sz="1800" dirty="0">
                          <a:solidFill>
                            <a:schemeClr val="tx1"/>
                          </a:solidFill>
                          <a:effectLst/>
                        </a:rPr>
                        <a:t>Begrijpelijkheid</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83155235"/>
                  </a:ext>
                </a:extLst>
              </a:tr>
              <a:tr h="433711">
                <a:tc>
                  <a:txBody>
                    <a:bodyPr/>
                    <a:lstStyle/>
                    <a:p>
                      <a:pPr>
                        <a:lnSpc>
                          <a:spcPct val="107000"/>
                        </a:lnSpc>
                        <a:spcAft>
                          <a:spcPts val="0"/>
                        </a:spcAft>
                      </a:pPr>
                      <a:r>
                        <a:rPr lang="nl-NL" sz="1800" dirty="0">
                          <a:effectLst/>
                        </a:rPr>
                        <a:t>6. De behoefte aan verbinding, contact, ergens bij horen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l-NL" sz="1800" dirty="0">
                          <a:solidFill>
                            <a:schemeClr val="tx1"/>
                          </a:solidFill>
                          <a:effectLst/>
                        </a:rPr>
                        <a:t>Verbondenheid</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84148341"/>
                  </a:ext>
                </a:extLst>
              </a:tr>
              <a:tr h="433711">
                <a:tc>
                  <a:txBody>
                    <a:bodyPr/>
                    <a:lstStyle/>
                    <a:p>
                      <a:pPr>
                        <a:lnSpc>
                          <a:spcPct val="107000"/>
                        </a:lnSpc>
                        <a:spcAft>
                          <a:spcPts val="0"/>
                        </a:spcAft>
                      </a:pPr>
                      <a:r>
                        <a:rPr lang="nl-NL" sz="1800" dirty="0">
                          <a:effectLst/>
                        </a:rPr>
                        <a:t>7. De behoefte aan het deel uitmaken van iets groters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l-NL" sz="1800" dirty="0">
                          <a:solidFill>
                            <a:schemeClr val="tx1"/>
                          </a:solidFill>
                          <a:effectLst/>
                        </a:rPr>
                        <a:t>Transcendentie</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4431216"/>
                  </a:ext>
                </a:extLst>
              </a:tr>
            </a:tbl>
          </a:graphicData>
        </a:graphic>
      </p:graphicFrame>
    </p:spTree>
    <p:extLst>
      <p:ext uri="{BB962C8B-B14F-4D97-AF65-F5344CB8AC3E}">
        <p14:creationId xmlns:p14="http://schemas.microsoft.com/office/powerpoint/2010/main" val="220446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22D39BA-E756-4927-9681-BD5D049FA372}"/>
              </a:ext>
            </a:extLst>
          </p:cNvPr>
          <p:cNvSpPr>
            <a:spLocks noGrp="1"/>
          </p:cNvSpPr>
          <p:nvPr>
            <p:ph type="title"/>
          </p:nvPr>
        </p:nvSpPr>
        <p:spPr/>
        <p:txBody>
          <a:bodyPr>
            <a:noAutofit/>
          </a:bodyPr>
          <a:lstStyle/>
          <a:p>
            <a:r>
              <a:rPr lang="nl-NL" sz="3200" dirty="0">
                <a:solidFill>
                  <a:srgbClr val="FF0000"/>
                </a:solidFill>
              </a:rPr>
              <a:t>Psychologische en existentiële zingeving </a:t>
            </a:r>
          </a:p>
        </p:txBody>
      </p:sp>
      <p:sp>
        <p:nvSpPr>
          <p:cNvPr id="6" name="Tijdelijke aanduiding voor afbeelding 5">
            <a:extLst>
              <a:ext uri="{FF2B5EF4-FFF2-40B4-BE49-F238E27FC236}">
                <a16:creationId xmlns:a16="http://schemas.microsoft.com/office/drawing/2014/main" id="{586AAF7D-5D44-4BFF-B839-0B4F3789615D}"/>
              </a:ext>
            </a:extLst>
          </p:cNvPr>
          <p:cNvSpPr>
            <a:spLocks noGrp="1"/>
          </p:cNvSpPr>
          <p:nvPr>
            <p:ph type="pic" idx="1"/>
          </p:nvPr>
        </p:nvSpPr>
        <p:spPr/>
      </p:sp>
      <p:sp>
        <p:nvSpPr>
          <p:cNvPr id="7" name="Tijdelijke aanduiding voor tekst 6">
            <a:extLst>
              <a:ext uri="{FF2B5EF4-FFF2-40B4-BE49-F238E27FC236}">
                <a16:creationId xmlns:a16="http://schemas.microsoft.com/office/drawing/2014/main" id="{E0036B24-E0E8-4FF9-AA0B-97F322D33DD9}"/>
              </a:ext>
            </a:extLst>
          </p:cNvPr>
          <p:cNvSpPr>
            <a:spLocks noGrp="1"/>
          </p:cNvSpPr>
          <p:nvPr>
            <p:ph type="body" sz="quarter" idx="13"/>
          </p:nvPr>
        </p:nvSpPr>
        <p:spPr/>
        <p:txBody>
          <a:bodyPr>
            <a:normAutofit/>
          </a:bodyPr>
          <a:lstStyle/>
          <a:p>
            <a:r>
              <a:rPr lang="nl-NL" sz="1800" dirty="0"/>
              <a:t>Coping bij stress: Opheffen discrepantie tussen betekeniskader en specifieke gebeurtenissen </a:t>
            </a:r>
          </a:p>
          <a:p>
            <a:r>
              <a:rPr lang="nl-NL" sz="1800" dirty="0"/>
              <a:t>Individualistisch: cognitief proces van individu</a:t>
            </a:r>
          </a:p>
          <a:p>
            <a:pPr marL="0" indent="0">
              <a:buNone/>
            </a:pPr>
            <a:endParaRPr lang="nl-NL" sz="1800" dirty="0"/>
          </a:p>
          <a:p>
            <a:r>
              <a:rPr lang="nl-NL" sz="1800" dirty="0"/>
              <a:t>Gevaar van reductie van zingeving tot ‘maakbaar en vangbaar resultaat’</a:t>
            </a:r>
          </a:p>
        </p:txBody>
      </p:sp>
      <p:sp>
        <p:nvSpPr>
          <p:cNvPr id="8" name="Tijdelijke aanduiding voor tekst 7">
            <a:extLst>
              <a:ext uri="{FF2B5EF4-FFF2-40B4-BE49-F238E27FC236}">
                <a16:creationId xmlns:a16="http://schemas.microsoft.com/office/drawing/2014/main" id="{ED00F95C-5F65-4439-B261-C50E4059F2D6}"/>
              </a:ext>
            </a:extLst>
          </p:cNvPr>
          <p:cNvSpPr>
            <a:spLocks noGrp="1"/>
          </p:cNvSpPr>
          <p:nvPr>
            <p:ph type="body" sz="quarter" idx="14"/>
          </p:nvPr>
        </p:nvSpPr>
        <p:spPr/>
        <p:txBody>
          <a:bodyPr>
            <a:noAutofit/>
          </a:bodyPr>
          <a:lstStyle/>
          <a:p>
            <a:r>
              <a:rPr lang="nl-NL" sz="1800" dirty="0"/>
              <a:t>Belichaamd, narratief en creatief proces dat gebruik maakt van empathie en verbeelding </a:t>
            </a:r>
          </a:p>
          <a:p>
            <a:r>
              <a:rPr lang="nl-NL" sz="1800" dirty="0"/>
              <a:t>Relationeel proces: zingeving krijgt gestalte in dialoog met anderen </a:t>
            </a:r>
          </a:p>
          <a:p>
            <a:endParaRPr lang="nl-NL" sz="1800" dirty="0"/>
          </a:p>
          <a:p>
            <a:r>
              <a:rPr lang="nl-NL" sz="1800" dirty="0"/>
              <a:t>Moeilijk meetbaar, grijpbaar en controleerbaar en past daarmee niet goed in hedendaagse ‘</a:t>
            </a:r>
            <a:r>
              <a:rPr lang="nl-NL" sz="1800" dirty="0" err="1"/>
              <a:t>evidence</a:t>
            </a:r>
            <a:r>
              <a:rPr lang="nl-NL" sz="1800" dirty="0"/>
              <a:t>’ denken in de gezondheidszorg </a:t>
            </a:r>
          </a:p>
        </p:txBody>
      </p:sp>
      <p:sp>
        <p:nvSpPr>
          <p:cNvPr id="9" name="Tijdelijke aanduiding voor tekst 8">
            <a:extLst>
              <a:ext uri="{FF2B5EF4-FFF2-40B4-BE49-F238E27FC236}">
                <a16:creationId xmlns:a16="http://schemas.microsoft.com/office/drawing/2014/main" id="{FBA93CFA-F9C9-497F-947E-E74A56A3E4E4}"/>
              </a:ext>
            </a:extLst>
          </p:cNvPr>
          <p:cNvSpPr>
            <a:spLocks noGrp="1"/>
          </p:cNvSpPr>
          <p:nvPr>
            <p:ph type="body" sz="quarter" idx="15"/>
          </p:nvPr>
        </p:nvSpPr>
        <p:spPr/>
        <p:txBody>
          <a:bodyPr>
            <a:normAutofit/>
          </a:bodyPr>
          <a:lstStyle/>
          <a:p>
            <a:r>
              <a:rPr lang="nl-NL" sz="2000" dirty="0"/>
              <a:t>Psychologische zingeving</a:t>
            </a:r>
          </a:p>
        </p:txBody>
      </p:sp>
      <p:sp>
        <p:nvSpPr>
          <p:cNvPr id="10" name="Tijdelijke aanduiding voor tekst 9">
            <a:extLst>
              <a:ext uri="{FF2B5EF4-FFF2-40B4-BE49-F238E27FC236}">
                <a16:creationId xmlns:a16="http://schemas.microsoft.com/office/drawing/2014/main" id="{17225411-66A9-4486-9325-9A7F157BD3EA}"/>
              </a:ext>
            </a:extLst>
          </p:cNvPr>
          <p:cNvSpPr>
            <a:spLocks noGrp="1"/>
          </p:cNvSpPr>
          <p:nvPr>
            <p:ph type="body" sz="quarter" idx="16"/>
          </p:nvPr>
        </p:nvSpPr>
        <p:spPr/>
        <p:txBody>
          <a:bodyPr>
            <a:normAutofit/>
          </a:bodyPr>
          <a:lstStyle/>
          <a:p>
            <a:r>
              <a:rPr lang="nl-NL" sz="2000" dirty="0"/>
              <a:t>Existentiële zingeving</a:t>
            </a:r>
          </a:p>
        </p:txBody>
      </p:sp>
      <p:sp>
        <p:nvSpPr>
          <p:cNvPr id="3" name="Tijdelijke aanduiding voor dianummer 2">
            <a:extLst>
              <a:ext uri="{FF2B5EF4-FFF2-40B4-BE49-F238E27FC236}">
                <a16:creationId xmlns:a16="http://schemas.microsoft.com/office/drawing/2014/main" id="{79DE869F-88B6-431A-ABE1-9F705E7D1716}"/>
              </a:ext>
            </a:extLst>
          </p:cNvPr>
          <p:cNvSpPr>
            <a:spLocks noGrp="1"/>
          </p:cNvSpPr>
          <p:nvPr>
            <p:ph type="sldNum" sz="quarter" idx="4"/>
          </p:nvPr>
        </p:nvSpPr>
        <p:spPr/>
        <p:txBody>
          <a:bodyPr/>
          <a:lstStyle/>
          <a:p>
            <a:r>
              <a:rPr lang="nl-NL">
                <a:latin typeface="Calibri"/>
              </a:rPr>
              <a:t>| </a:t>
            </a:r>
            <a:fld id="{0914BE87-794F-914B-8238-3D0D52F4FC46}" type="slidenum">
              <a:rPr lang="nl-NL" smtClean="0">
                <a:latin typeface="Calibri"/>
              </a:rPr>
              <a:pPr/>
              <a:t>8</a:t>
            </a:fld>
            <a:endParaRPr lang="nl-NL" dirty="0">
              <a:latin typeface="Calibri"/>
            </a:endParaRPr>
          </a:p>
        </p:txBody>
      </p:sp>
      <p:pic>
        <p:nvPicPr>
          <p:cNvPr id="11" name="Afbeelding 10">
            <a:extLst>
              <a:ext uri="{FF2B5EF4-FFF2-40B4-BE49-F238E27FC236}">
                <a16:creationId xmlns:a16="http://schemas.microsoft.com/office/drawing/2014/main" id="{536F72D1-0FF6-4F5D-8C41-FB4CBC359F5A}"/>
              </a:ext>
            </a:extLst>
          </p:cNvPr>
          <p:cNvPicPr>
            <a:picLocks noChangeAspect="1"/>
          </p:cNvPicPr>
          <p:nvPr/>
        </p:nvPicPr>
        <p:blipFill>
          <a:blip r:embed="rId2"/>
          <a:stretch>
            <a:fillRect/>
          </a:stretch>
        </p:blipFill>
        <p:spPr>
          <a:xfrm>
            <a:off x="421579" y="1592821"/>
            <a:ext cx="2635241" cy="2209184"/>
          </a:xfrm>
          <a:prstGeom prst="rect">
            <a:avLst/>
          </a:prstGeom>
        </p:spPr>
      </p:pic>
      <p:sp>
        <p:nvSpPr>
          <p:cNvPr id="12" name="Tekstvak 11">
            <a:extLst>
              <a:ext uri="{FF2B5EF4-FFF2-40B4-BE49-F238E27FC236}">
                <a16:creationId xmlns:a16="http://schemas.microsoft.com/office/drawing/2014/main" id="{F7EEF8B0-3ACE-4160-B1E7-20D88F81B4DA}"/>
              </a:ext>
            </a:extLst>
          </p:cNvPr>
          <p:cNvSpPr txBox="1"/>
          <p:nvPr/>
        </p:nvSpPr>
        <p:spPr>
          <a:xfrm>
            <a:off x="539014" y="4481335"/>
            <a:ext cx="2261938" cy="646331"/>
          </a:xfrm>
          <a:prstGeom prst="rect">
            <a:avLst/>
          </a:prstGeom>
          <a:noFill/>
        </p:spPr>
        <p:txBody>
          <a:bodyPr wrap="square" rtlCol="0">
            <a:spAutoFit/>
          </a:bodyPr>
          <a:lstStyle/>
          <a:p>
            <a:r>
              <a:rPr kumimoji="0" lang="nl-NL" sz="1800" b="0" i="0" u="none" strike="noStrike" kern="1200" cap="none" spc="0" normalizeH="0" baseline="0" noProof="0" dirty="0" err="1">
                <a:ln>
                  <a:noFill/>
                </a:ln>
                <a:solidFill>
                  <a:prstClr val="black"/>
                </a:solidFill>
                <a:effectLst/>
                <a:uLnTx/>
                <a:uFillTx/>
                <a:latin typeface="Franklin Gothic Book" panose="020B0502020104020203"/>
                <a:ea typeface="+mn-ea"/>
                <a:cs typeface="+mn-cs"/>
              </a:rPr>
              <a:t>Unverfügbarkeit</a:t>
            </a:r>
            <a:r>
              <a:rPr kumimoji="0" lang="nl-NL" sz="1800" b="0" i="0" u="none" strike="noStrike" kern="1200" cap="none" spc="0" normalizeH="0" baseline="0" noProof="0" dirty="0">
                <a:ln>
                  <a:noFill/>
                </a:ln>
                <a:solidFill>
                  <a:prstClr val="black"/>
                </a:solidFill>
                <a:effectLst/>
                <a:uLnTx/>
                <a:uFillTx/>
                <a:latin typeface="Franklin Gothic Book" panose="020B0502020104020203"/>
                <a:ea typeface="+mn-ea"/>
                <a:cs typeface="+mn-cs"/>
              </a:rPr>
              <a:t> (</a:t>
            </a:r>
            <a:r>
              <a:rPr kumimoji="0" lang="nl-NL" sz="1800" b="0" i="0" u="none" strike="noStrike" kern="1200" cap="none" spc="0" normalizeH="0" baseline="0" noProof="0" dirty="0" err="1">
                <a:ln>
                  <a:noFill/>
                </a:ln>
                <a:solidFill>
                  <a:prstClr val="black"/>
                </a:solidFill>
                <a:effectLst/>
                <a:uLnTx/>
                <a:uFillTx/>
                <a:latin typeface="Franklin Gothic Book" panose="020B0502020104020203"/>
                <a:ea typeface="+mn-ea"/>
                <a:cs typeface="+mn-cs"/>
              </a:rPr>
              <a:t>Hartmut</a:t>
            </a:r>
            <a:r>
              <a:rPr kumimoji="0" lang="nl-NL" sz="1800" b="0" i="0" u="none" strike="noStrike" kern="1200" cap="none" spc="0" normalizeH="0" baseline="0" noProof="0" dirty="0">
                <a:ln>
                  <a:noFill/>
                </a:ln>
                <a:solidFill>
                  <a:prstClr val="black"/>
                </a:solidFill>
                <a:effectLst/>
                <a:uLnTx/>
                <a:uFillTx/>
                <a:latin typeface="Franklin Gothic Book" panose="020B0502020104020203"/>
                <a:ea typeface="+mn-ea"/>
                <a:cs typeface="+mn-cs"/>
              </a:rPr>
              <a:t> Rosa)</a:t>
            </a:r>
            <a:endParaRPr lang="nl-NL" dirty="0"/>
          </a:p>
        </p:txBody>
      </p:sp>
    </p:spTree>
    <p:extLst>
      <p:ext uri="{BB962C8B-B14F-4D97-AF65-F5344CB8AC3E}">
        <p14:creationId xmlns:p14="http://schemas.microsoft.com/office/powerpoint/2010/main" val="1990599932"/>
      </p:ext>
    </p:extLst>
  </p:cSld>
  <p:clrMapOvr>
    <a:masterClrMapping/>
  </p:clrMapOvr>
</p:sld>
</file>

<file path=ppt/theme/theme1.xml><?xml version="1.0" encoding="utf-8"?>
<a:theme xmlns:a="http://schemas.openxmlformats.org/drawingml/2006/main" name="PPT UvH - sjabloon nederlands DEF">
  <a:themeElements>
    <a:clrScheme name="UvH-Powerpoint kleuren">
      <a:dk1>
        <a:sysClr val="windowText" lastClr="000000"/>
      </a:dk1>
      <a:lt1>
        <a:sysClr val="window" lastClr="FFFFFF"/>
      </a:lt1>
      <a:dk2>
        <a:srgbClr val="000000"/>
      </a:dk2>
      <a:lt2>
        <a:srgbClr val="F8F8F8"/>
      </a:lt2>
      <a:accent1>
        <a:srgbClr val="DFA117"/>
      </a:accent1>
      <a:accent2>
        <a:srgbClr val="6B6B6D"/>
      </a:accent2>
      <a:accent3>
        <a:srgbClr val="5D710D"/>
      </a:accent3>
      <a:accent4>
        <a:srgbClr val="568EBE"/>
      </a:accent4>
      <a:accent5>
        <a:srgbClr val="50227B"/>
      </a:accent5>
      <a:accent6>
        <a:srgbClr val="CD003A"/>
      </a:accent6>
      <a:hlink>
        <a:srgbClr val="FFFFF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Lege_Pagina">
  <a:themeElements>
    <a:clrScheme name="UvH-Powerpoint kleuren">
      <a:dk1>
        <a:sysClr val="windowText" lastClr="000000"/>
      </a:dk1>
      <a:lt1>
        <a:sysClr val="window" lastClr="FFFFFF"/>
      </a:lt1>
      <a:dk2>
        <a:srgbClr val="000000"/>
      </a:dk2>
      <a:lt2>
        <a:srgbClr val="F8F8F8"/>
      </a:lt2>
      <a:accent1>
        <a:srgbClr val="DFA117"/>
      </a:accent1>
      <a:accent2>
        <a:srgbClr val="6B6B6D"/>
      </a:accent2>
      <a:accent3>
        <a:srgbClr val="5D710D"/>
      </a:accent3>
      <a:accent4>
        <a:srgbClr val="568EBE"/>
      </a:accent4>
      <a:accent5>
        <a:srgbClr val="50227B"/>
      </a:accent5>
      <a:accent6>
        <a:srgbClr val="CD003A"/>
      </a:accent6>
      <a:hlink>
        <a:srgbClr val="FFFFF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1_Office-thema">
  <a:themeElements>
    <a:clrScheme name="UvH-Powerpoint kleuren">
      <a:dk1>
        <a:sysClr val="windowText" lastClr="000000"/>
      </a:dk1>
      <a:lt1>
        <a:sysClr val="window" lastClr="FFFFFF"/>
      </a:lt1>
      <a:dk2>
        <a:srgbClr val="000000"/>
      </a:dk2>
      <a:lt2>
        <a:srgbClr val="F8F8F8"/>
      </a:lt2>
      <a:accent1>
        <a:srgbClr val="DFA117"/>
      </a:accent1>
      <a:accent2>
        <a:srgbClr val="6B6B6D"/>
      </a:accent2>
      <a:accent3>
        <a:srgbClr val="5D710D"/>
      </a:accent3>
      <a:accent4>
        <a:srgbClr val="568EBE"/>
      </a:accent4>
      <a:accent5>
        <a:srgbClr val="50227B"/>
      </a:accent5>
      <a:accent6>
        <a:srgbClr val="CD003A"/>
      </a:accent6>
      <a:hlink>
        <a:srgbClr val="FFFFF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C964548867B4FB01C2E52D76C867C" ma:contentTypeVersion="13" ma:contentTypeDescription="Create a new document." ma:contentTypeScope="" ma:versionID="f6ad8d60e02bb19cc4100f589d08a6fe">
  <xsd:schema xmlns:xsd="http://www.w3.org/2001/XMLSchema" xmlns:xs="http://www.w3.org/2001/XMLSchema" xmlns:p="http://schemas.microsoft.com/office/2006/metadata/properties" xmlns:ns2="e4b76a6d-9882-400d-97ef-846258cd3556" xmlns:ns3="6a72f753-f0de-48f7-b279-cfa9dccbaf64" targetNamespace="http://schemas.microsoft.com/office/2006/metadata/properties" ma:root="true" ma:fieldsID="ee62e253b31d5c8f125963798e0565a9" ns2:_="" ns3:_="">
    <xsd:import namespace="e4b76a6d-9882-400d-97ef-846258cd3556"/>
    <xsd:import namespace="6a72f753-f0de-48f7-b279-cfa9dccbaf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b76a6d-9882-400d-97ef-846258cd355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72f753-f0de-48f7-b279-cfa9dccbaf6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E7D818-D51C-471D-8334-40859EACB391}"/>
</file>

<file path=customXml/itemProps2.xml><?xml version="1.0" encoding="utf-8"?>
<ds:datastoreItem xmlns:ds="http://schemas.openxmlformats.org/officeDocument/2006/customXml" ds:itemID="{4D602404-19EE-4F9D-AA87-2351B07242D0}"/>
</file>

<file path=customXml/itemProps3.xml><?xml version="1.0" encoding="utf-8"?>
<ds:datastoreItem xmlns:ds="http://schemas.openxmlformats.org/officeDocument/2006/customXml" ds:itemID="{AE961286-B356-4DF3-BC99-0D7325733336}"/>
</file>

<file path=docProps/app.xml><?xml version="1.0" encoding="utf-8"?>
<Properties xmlns="http://schemas.openxmlformats.org/officeDocument/2006/extended-properties" xmlns:vt="http://schemas.openxmlformats.org/officeDocument/2006/docPropsVTypes">
  <Template>2_PPT UvH - sjabloon nederlands DEF</Template>
  <TotalTime>25506</TotalTime>
  <Words>642</Words>
  <Application>Microsoft Office PowerPoint</Application>
  <PresentationFormat>Diavoorstelling (4:3)</PresentationFormat>
  <Paragraphs>109</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8</vt:i4>
      </vt:variant>
    </vt:vector>
  </HeadingPairs>
  <TitlesOfParts>
    <vt:vector size="16" baseType="lpstr">
      <vt:lpstr>Arial</vt:lpstr>
      <vt:lpstr>Calibri</vt:lpstr>
      <vt:lpstr>Franklin Gothic Book</vt:lpstr>
      <vt:lpstr>Lucida Grande</vt:lpstr>
      <vt:lpstr>Verdana Pro</vt:lpstr>
      <vt:lpstr>PPT UvH - sjabloon nederlands DEF</vt:lpstr>
      <vt:lpstr>Lege_Pagina</vt:lpstr>
      <vt:lpstr>1_Office-thema</vt:lpstr>
      <vt:lpstr>Project Samenzin</vt:lpstr>
      <vt:lpstr>Groepen in  het project</vt:lpstr>
      <vt:lpstr>Doelstelling</vt:lpstr>
      <vt:lpstr>Zin in Opleiden</vt:lpstr>
      <vt:lpstr>Zin in Leren</vt:lpstr>
      <vt:lpstr>Vier typen existentiële ervaringen (Jacobs, 2020)</vt:lpstr>
      <vt:lpstr>Zingevingsbehoeften</vt:lpstr>
      <vt:lpstr>Psychologische en existentiële zingeving </vt:lpstr>
    </vt:vector>
  </TitlesOfParts>
  <Company>Carta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Gaby Jacobs</cp:lastModifiedBy>
  <cp:revision>166</cp:revision>
  <dcterms:created xsi:type="dcterms:W3CDTF">2019-03-13T10:16:48Z</dcterms:created>
  <dcterms:modified xsi:type="dcterms:W3CDTF">2021-11-17T10:50:06Z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0x010100C74C964548867B4FB01C2E52D76C867C</vt:lpwstr>
  </property>
</Properties>
</file>